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144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292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62C67-270E-4079-BB13-8358455A1B75}" type="datetimeFigureOut">
              <a:rPr lang="ko-KR" altLang="en-US" smtClean="0"/>
              <a:t>2020-06-16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F8FD5-0BE8-4806-9C16-CFB20210B0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7420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62C67-270E-4079-BB13-8358455A1B75}" type="datetimeFigureOut">
              <a:rPr lang="ko-KR" altLang="en-US" smtClean="0"/>
              <a:t>2020-06-16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F8FD5-0BE8-4806-9C16-CFB20210B0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6278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62C67-270E-4079-BB13-8358455A1B75}" type="datetimeFigureOut">
              <a:rPr lang="ko-KR" altLang="en-US" smtClean="0"/>
              <a:t>2020-06-16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F8FD5-0BE8-4806-9C16-CFB20210B0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9754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62C67-270E-4079-BB13-8358455A1B75}" type="datetimeFigureOut">
              <a:rPr lang="ko-KR" altLang="en-US" smtClean="0"/>
              <a:t>2020-06-16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F8FD5-0BE8-4806-9C16-CFB20210B0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56561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62C67-270E-4079-BB13-8358455A1B75}" type="datetimeFigureOut">
              <a:rPr lang="ko-KR" altLang="en-US" smtClean="0"/>
              <a:t>2020-06-16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F8FD5-0BE8-4806-9C16-CFB20210B0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4548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62C67-270E-4079-BB13-8358455A1B75}" type="datetimeFigureOut">
              <a:rPr lang="ko-KR" altLang="en-US" smtClean="0"/>
              <a:t>2020-06-16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F8FD5-0BE8-4806-9C16-CFB20210B0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5964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62C67-270E-4079-BB13-8358455A1B75}" type="datetimeFigureOut">
              <a:rPr lang="ko-KR" altLang="en-US" smtClean="0"/>
              <a:t>2020-06-16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F8FD5-0BE8-4806-9C16-CFB20210B0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9923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62C67-270E-4079-BB13-8358455A1B75}" type="datetimeFigureOut">
              <a:rPr lang="ko-KR" altLang="en-US" smtClean="0"/>
              <a:t>2020-06-16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F8FD5-0BE8-4806-9C16-CFB20210B0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49439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62C67-270E-4079-BB13-8358455A1B75}" type="datetimeFigureOut">
              <a:rPr lang="ko-KR" altLang="en-US" smtClean="0"/>
              <a:t>2020-06-16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F8FD5-0BE8-4806-9C16-CFB20210B0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35325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62C67-270E-4079-BB13-8358455A1B75}" type="datetimeFigureOut">
              <a:rPr lang="ko-KR" altLang="en-US" smtClean="0"/>
              <a:t>2020-06-16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F8FD5-0BE8-4806-9C16-CFB20210B0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3833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62C67-270E-4079-BB13-8358455A1B75}" type="datetimeFigureOut">
              <a:rPr lang="ko-KR" altLang="en-US" smtClean="0"/>
              <a:t>2020-06-16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F8FD5-0BE8-4806-9C16-CFB20210B0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9973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F62C67-270E-4079-BB13-8358455A1B75}" type="datetimeFigureOut">
              <a:rPr lang="ko-KR" altLang="en-US" smtClean="0"/>
              <a:t>2020-06-16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F8FD5-0BE8-4806-9C16-CFB20210B0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7355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AD22946D-6536-41FA-9EF0-6B8CAB9015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3222218"/>
              </p:ext>
            </p:extLst>
          </p:nvPr>
        </p:nvGraphicFramePr>
        <p:xfrm>
          <a:off x="218447" y="1516519"/>
          <a:ext cx="6482241" cy="4414926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8993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53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4787">
                  <a:extLst>
                    <a:ext uri="{9D8B030D-6E8A-4147-A177-3AD203B41FA5}">
                      <a16:colId xmlns:a16="http://schemas.microsoft.com/office/drawing/2014/main" val="1125421274"/>
                    </a:ext>
                  </a:extLst>
                </a:gridCol>
                <a:gridCol w="964642">
                  <a:extLst>
                    <a:ext uri="{9D8B030D-6E8A-4147-A177-3AD203B41FA5}">
                      <a16:colId xmlns:a16="http://schemas.microsoft.com/office/drawing/2014/main" val="3777138663"/>
                    </a:ext>
                  </a:extLst>
                </a:gridCol>
                <a:gridCol w="1998059">
                  <a:extLst>
                    <a:ext uri="{9D8B030D-6E8A-4147-A177-3AD203B41FA5}">
                      <a16:colId xmlns:a16="http://schemas.microsoft.com/office/drawing/2014/main" val="2535542722"/>
                    </a:ext>
                  </a:extLst>
                </a:gridCol>
              </a:tblGrid>
              <a:tr h="39676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300" spc="300" dirty="0" err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교육명</a:t>
                      </a:r>
                      <a:endParaRPr lang="en-US" altLang="ko-KR" sz="1300" spc="3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32080" marR="132080" marT="31652" marB="31652" anchor="ctr"/>
                </a:tc>
                <a:tc gridSpan="4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300" b="1" spc="300" dirty="0"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해외취업 분야별 전문인력 양성교육</a:t>
                      </a:r>
                      <a:endParaRPr lang="ko-KR" altLang="en-US" sz="13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32080" marR="132080" marT="31652" marB="31652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4023">
                <a:tc>
                  <a:txBody>
                    <a:bodyPr/>
                    <a:lstStyle/>
                    <a:p>
                      <a:pPr algn="ctr" latinLnBrk="1"/>
                      <a:endParaRPr lang="en-US" altLang="ko-KR" sz="1200" b="1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교육일 </a:t>
                      </a:r>
                      <a:endParaRPr lang="en-US" altLang="ko-KR" sz="1200" b="1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32080" marR="132080" marT="31652" marB="31652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2020. 7</a:t>
                      </a: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월 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월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 – 7</a:t>
                      </a: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월 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수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) 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32080" marR="132080" marT="31652" marB="31652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200" b="1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교육시간 </a:t>
                      </a:r>
                    </a:p>
                  </a:txBody>
                  <a:tcPr marL="132080" marR="132080" marT="31652" marB="31652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총 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24</a:t>
                      </a: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시간 </a:t>
                      </a:r>
                      <a:endParaRPr lang="en-US" altLang="ko-KR" sz="1200" b="1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(09:00-</a:t>
                      </a: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18:00)</a:t>
                      </a: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</a:p>
                  </a:txBody>
                  <a:tcPr marL="132080" marR="132080" marT="31652" marB="31652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4023">
                <a:tc grid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spc="300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신청자 정보 </a:t>
                      </a:r>
                      <a:endParaRPr lang="en-US" altLang="ko-KR" sz="1800" b="1" spc="300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32080" marR="132080" marT="31652" marB="31652"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32080" marR="132080" marT="31652" marB="31652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3388561"/>
                  </a:ext>
                </a:extLst>
              </a:tr>
              <a:tr h="57402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이름 </a:t>
                      </a:r>
                      <a:endParaRPr lang="en-US" altLang="ko-KR" sz="1200" b="1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32080" marR="132080" marT="31652" marB="31652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32080" marR="132080" marT="31652" marB="31652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생년월일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32080" marR="132080" marT="31652" marB="31652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32080" marR="132080" marT="31652" marB="31652" anchor="ctr"/>
                </a:tc>
                <a:extLst>
                  <a:ext uri="{0D108BD9-81ED-4DB2-BD59-A6C34878D82A}">
                    <a16:rowId xmlns:a16="http://schemas.microsoft.com/office/drawing/2014/main" val="3628022400"/>
                  </a:ext>
                </a:extLst>
              </a:tr>
              <a:tr h="57402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연락처 </a:t>
                      </a:r>
                      <a:endParaRPr lang="en-US" altLang="ko-KR" sz="1200" b="1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32080" marR="132080" marT="31652" marB="31652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32080" marR="132080" marT="31652" marB="31652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E-MAIL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32080" marR="132080" marT="31652" marB="31652"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32080" marR="132080" marT="31652" marB="31652" anchor="ctr"/>
                </a:tc>
                <a:extLst>
                  <a:ext uri="{0D108BD9-81ED-4DB2-BD59-A6C34878D82A}">
                    <a16:rowId xmlns:a16="http://schemas.microsoft.com/office/drawing/2014/main" val="2553507680"/>
                  </a:ext>
                </a:extLst>
              </a:tr>
              <a:tr h="57402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주소 </a:t>
                      </a:r>
                      <a:endParaRPr lang="en-US" altLang="ko-KR" sz="1200" b="1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32080" marR="132080" marT="31652" marB="31652" anchor="ctr"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32080" marR="132080" marT="31652" marB="31652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8436304"/>
                  </a:ext>
                </a:extLst>
              </a:tr>
              <a:tr h="57402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교육비용</a:t>
                      </a:r>
                      <a:endParaRPr lang="en-US" altLang="ko-KR" sz="1200" b="1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32080" marR="132080" marT="31652" marB="31652" anchor="ctr"/>
                </a:tc>
                <a:tc gridSpan="2">
                  <a:txBody>
                    <a:bodyPr/>
                    <a:lstStyle/>
                    <a:p>
                      <a:pPr marL="0" indent="0" algn="ctr" latinLnBrk="1">
                        <a:buNone/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무료 </a:t>
                      </a:r>
                    </a:p>
                  </a:txBody>
                  <a:tcPr marL="132080" marR="132080" marT="31652" marB="31652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latinLnBrk="1">
                        <a:buNone/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자격증</a:t>
                      </a:r>
                      <a:endParaRPr lang="en-US" altLang="ko-KR" sz="1200" b="1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indent="0" algn="ctr" latinLnBrk="1">
                        <a:buNone/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보유사항</a:t>
                      </a:r>
                    </a:p>
                  </a:txBody>
                  <a:tcPr marL="132080" marR="132080" marT="31652" marB="31652" anchor="ctr"/>
                </a:tc>
                <a:tc>
                  <a:txBody>
                    <a:bodyPr/>
                    <a:lstStyle/>
                    <a:p>
                      <a:pPr marL="0" indent="0" algn="ctr" latinLnBrk="1">
                        <a:buNone/>
                      </a:pPr>
                      <a:endParaRPr lang="ko-KR" altLang="en-US" sz="1200" b="1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32080" marR="132080" marT="31652" marB="31652" anchor="ctr"/>
                </a:tc>
                <a:extLst>
                  <a:ext uri="{0D108BD9-81ED-4DB2-BD59-A6C34878D82A}">
                    <a16:rowId xmlns:a16="http://schemas.microsoft.com/office/drawing/2014/main" val="1079924468"/>
                  </a:ext>
                </a:extLst>
              </a:tr>
              <a:tr h="574023"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+mn-ea"/>
                        </a:rPr>
                        <a:t>취업 희망분야 혹은 희망기업 </a:t>
                      </a:r>
                      <a:endParaRPr lang="en-US" altLang="ko-KR" sz="1300" b="1" dirty="0">
                        <a:solidFill>
                          <a:srgbClr val="000000"/>
                        </a:solidFill>
                        <a:latin typeface="맑은 고딕" pitchFamily="50" charset="-127"/>
                        <a:ea typeface="+mn-ea"/>
                      </a:endParaRPr>
                    </a:p>
                    <a:p>
                      <a:pPr algn="l" latinLnBrk="1"/>
                      <a:endParaRPr lang="ko-KR" altLang="en-US" sz="1300" b="1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32080" marR="132080" marT="31652" marB="31652" anchor="b">
                    <a:noFill/>
                  </a:tcPr>
                </a:tc>
                <a:tc hMerge="1">
                  <a:txBody>
                    <a:bodyPr/>
                    <a:lstStyle/>
                    <a:p>
                      <a:pPr marL="0" indent="0" algn="ctr" latinLnBrk="1">
                        <a:buNone/>
                      </a:pPr>
                      <a:endParaRPr lang="ko-KR" altLang="en-US" sz="1200" b="1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32080" marR="132080" marT="31652" marB="31652" anchor="ctr">
                    <a:noFill/>
                  </a:tcPr>
                </a:tc>
                <a:tc gridSpan="3">
                  <a:txBody>
                    <a:bodyPr/>
                    <a:lstStyle/>
                    <a:p>
                      <a:pPr algn="r" latinLnBrk="1"/>
                      <a:endParaRPr lang="en-US" altLang="ko-KR" sz="1000" b="1" dirty="0">
                        <a:solidFill>
                          <a:srgbClr val="000000"/>
                        </a:solidFill>
                        <a:latin typeface="맑은 고딕" pitchFamily="50" charset="-127"/>
                        <a:ea typeface="+mn-ea"/>
                      </a:endParaRPr>
                    </a:p>
                    <a:p>
                      <a:pPr algn="r" latinLnBrk="1"/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+mn-ea"/>
                        </a:rPr>
                        <a:t>(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+mn-ea"/>
                        </a:rPr>
                        <a:t>일반기업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+mn-ea"/>
                        </a:rPr>
                        <a:t>, 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+mn-ea"/>
                        </a:rPr>
                        <a:t>항공사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+mn-ea"/>
                        </a:rPr>
                        <a:t>, 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+mn-ea"/>
                        </a:rPr>
                        <a:t>공기업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+mn-ea"/>
                        </a:rPr>
                        <a:t>, 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+mn-ea"/>
                        </a:rPr>
                        <a:t>금융권 등 작성해주세요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맑은 고딕" pitchFamily="50" charset="-127"/>
                          <a:ea typeface="+mn-ea"/>
                        </a:rPr>
                        <a:t>)</a:t>
                      </a:r>
                      <a:endParaRPr lang="ko-KR" altLang="en-US" sz="1300" b="1" dirty="0">
                        <a:solidFill>
                          <a:srgbClr val="00000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32080" marR="132080" marT="31652" marB="31652" anchor="b"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8743603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082641EF-2008-4FDA-8563-7234EF504467}"/>
              </a:ext>
            </a:extLst>
          </p:cNvPr>
          <p:cNvSpPr txBox="1"/>
          <p:nvPr/>
        </p:nvSpPr>
        <p:spPr>
          <a:xfrm>
            <a:off x="938450" y="639792"/>
            <a:ext cx="22005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spc="600" dirty="0"/>
              <a:t>교육신청서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25BCBE1-CA34-4A26-8B0A-A881BF0196F0}"/>
              </a:ext>
            </a:extLst>
          </p:cNvPr>
          <p:cNvSpPr txBox="1"/>
          <p:nvPr/>
        </p:nvSpPr>
        <p:spPr>
          <a:xfrm>
            <a:off x="473374" y="8440153"/>
            <a:ext cx="6084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/>
              <a:t>                                             </a:t>
            </a:r>
            <a:r>
              <a:rPr lang="ko-KR" altLang="en-US" sz="1200" dirty="0" err="1"/>
              <a:t>대전코세아</a:t>
            </a:r>
            <a:r>
              <a:rPr lang="ko-KR" altLang="en-US" sz="1200" dirty="0"/>
              <a:t> 승무원 아카데미   </a:t>
            </a:r>
            <a:endParaRPr lang="en-US" altLang="ko-KR" sz="1200" dirty="0"/>
          </a:p>
          <a:p>
            <a:r>
              <a:rPr lang="ko-KR" altLang="en-US" sz="1200" dirty="0"/>
              <a:t>문의</a:t>
            </a:r>
            <a:r>
              <a:rPr lang="en-US" altLang="ko-KR" sz="1200" dirty="0"/>
              <a:t> : </a:t>
            </a:r>
            <a:r>
              <a:rPr lang="ko-KR" altLang="en-US" sz="1200" dirty="0"/>
              <a:t> </a:t>
            </a:r>
            <a:r>
              <a:rPr lang="en-US" altLang="ko-KR" sz="1200" dirty="0"/>
              <a:t>042/486/3440       010-5158-3440 ( </a:t>
            </a:r>
            <a:r>
              <a:rPr lang="ko-KR" altLang="en-US" sz="1200" dirty="0"/>
              <a:t>상담가능</a:t>
            </a:r>
            <a:r>
              <a:rPr lang="en-US" altLang="ko-KR" sz="1200" dirty="0"/>
              <a:t>)</a:t>
            </a:r>
          </a:p>
          <a:p>
            <a:r>
              <a:rPr lang="ko-KR" altLang="en-US" sz="1200" dirty="0"/>
              <a:t>신청서 접수 </a:t>
            </a:r>
            <a:r>
              <a:rPr lang="en-US" altLang="ko-KR" sz="1200" dirty="0"/>
              <a:t>:  coseadoc1@naver.com </a:t>
            </a:r>
            <a:endParaRPr lang="ko-KR" altLang="en-US" sz="1200" dirty="0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A8C50F40-9CA7-4826-9960-CD013812B7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740" y="8394432"/>
            <a:ext cx="932657" cy="461665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4D40074D-961D-49D9-8F97-3DDF52A9C5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9040" y="594072"/>
            <a:ext cx="3718960" cy="46166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659B154-2F9B-4CF2-85A0-E7B49E965E4D}"/>
              </a:ext>
            </a:extLst>
          </p:cNvPr>
          <p:cNvSpPr txBox="1"/>
          <p:nvPr/>
        </p:nvSpPr>
        <p:spPr>
          <a:xfrm>
            <a:off x="1908650" y="6574368"/>
            <a:ext cx="34566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/>
              <a:t>신청일                    년        월         일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D1BCCB0-564E-4670-B618-9151276CE280}"/>
              </a:ext>
            </a:extLst>
          </p:cNvPr>
          <p:cNvSpPr txBox="1"/>
          <p:nvPr/>
        </p:nvSpPr>
        <p:spPr>
          <a:xfrm>
            <a:off x="3890914" y="7161983"/>
            <a:ext cx="274863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/>
              <a:t>     신청인 </a:t>
            </a:r>
            <a:r>
              <a:rPr lang="en-US" altLang="ko-KR" sz="1500" dirty="0"/>
              <a:t>:                       (</a:t>
            </a:r>
            <a:r>
              <a:rPr lang="ko-KR" altLang="en-US" sz="1500" dirty="0"/>
              <a:t>서명</a:t>
            </a:r>
            <a:r>
              <a:rPr lang="en-US" altLang="ko-KR" sz="1500" dirty="0"/>
              <a:t>)  </a:t>
            </a:r>
            <a:endParaRPr lang="ko-KR" altLang="en-US" sz="1500" dirty="0"/>
          </a:p>
        </p:txBody>
      </p: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80BF2517-7494-4279-80F8-5FB2A6971E52}"/>
              </a:ext>
            </a:extLst>
          </p:cNvPr>
          <p:cNvCxnSpPr/>
          <p:nvPr/>
        </p:nvCxnSpPr>
        <p:spPr>
          <a:xfrm>
            <a:off x="2836069" y="5662536"/>
            <a:ext cx="360484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3AEC1789-A6E7-499E-9837-268ADAC720A9}"/>
              </a:ext>
            </a:extLst>
          </p:cNvPr>
          <p:cNvSpPr txBox="1"/>
          <p:nvPr/>
        </p:nvSpPr>
        <p:spPr>
          <a:xfrm>
            <a:off x="348996" y="7708957"/>
            <a:ext cx="62476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l"/>
            </a:pPr>
            <a:r>
              <a:rPr lang="ko-KR" altLang="en-US" sz="1200" dirty="0"/>
              <a:t>위 교육은 취업 준비생을 위한 교육과정으로 설계되었으며  </a:t>
            </a:r>
            <a:r>
              <a:rPr lang="ko-KR" altLang="en-US" sz="1200" dirty="0" err="1"/>
              <a:t>교육수료증이</a:t>
            </a:r>
            <a:r>
              <a:rPr lang="ko-KR" altLang="en-US" sz="1200" dirty="0"/>
              <a:t> 발급됩니다</a:t>
            </a:r>
            <a:r>
              <a:rPr lang="en-US" altLang="ko-KR" sz="1200" dirty="0"/>
              <a:t>.</a:t>
            </a:r>
            <a:r>
              <a:rPr lang="ko-KR" altLang="en-US" sz="1200" dirty="0"/>
              <a:t> </a:t>
            </a:r>
            <a:r>
              <a:rPr lang="en-US" altLang="ko-KR" sz="1200" dirty="0"/>
              <a:t>( </a:t>
            </a:r>
            <a:r>
              <a:rPr lang="ko-KR" altLang="en-US" sz="1200" dirty="0"/>
              <a:t>단</a:t>
            </a:r>
            <a:r>
              <a:rPr lang="en-US" altLang="ko-KR" sz="1200" dirty="0"/>
              <a:t>, </a:t>
            </a:r>
            <a:r>
              <a:rPr lang="ko-KR" altLang="en-US" sz="1200" dirty="0"/>
              <a:t>기준시간 </a:t>
            </a:r>
            <a:r>
              <a:rPr lang="ko-KR" altLang="en-US" sz="1200" dirty="0" err="1"/>
              <a:t>미달시</a:t>
            </a:r>
            <a:r>
              <a:rPr lang="ko-KR" altLang="en-US" sz="1200" dirty="0"/>
              <a:t> 발급되지 않습니다</a:t>
            </a:r>
            <a:r>
              <a:rPr lang="en-US" altLang="ko-KR" sz="1200" dirty="0"/>
              <a:t>)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621101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</TotalTime>
  <Words>105</Words>
  <Application>Microsoft Office PowerPoint</Application>
  <PresentationFormat>화면 슬라이드 쇼(4:3)</PresentationFormat>
  <Paragraphs>29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8" baseType="lpstr">
      <vt:lpstr>맑은 고딕</vt:lpstr>
      <vt:lpstr>함초롬돋움</vt:lpstr>
      <vt:lpstr>Arial</vt:lpstr>
      <vt:lpstr>Calibri</vt:lpstr>
      <vt:lpstr>Calibri Light</vt:lpstr>
      <vt:lpstr>Wingdings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5</cp:revision>
  <cp:lastPrinted>2020-06-16T07:19:18Z</cp:lastPrinted>
  <dcterms:created xsi:type="dcterms:W3CDTF">2020-06-16T06:56:36Z</dcterms:created>
  <dcterms:modified xsi:type="dcterms:W3CDTF">2020-06-16T08:02:54Z</dcterms:modified>
</cp:coreProperties>
</file>