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1" r:id="rId6"/>
    <p:sldId id="257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CC00"/>
    <a:srgbClr val="8DB412"/>
    <a:srgbClr val="822C9A"/>
    <a:srgbClr val="9B3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60" autoAdjust="0"/>
    <p:restoredTop sz="94660"/>
  </p:normalViewPr>
  <p:slideViewPr>
    <p:cSldViewPr>
      <p:cViewPr>
        <p:scale>
          <a:sx n="115" d="100"/>
          <a:sy n="115" d="100"/>
        </p:scale>
        <p:origin x="-117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마스터 copy.jpg"/>
          <p:cNvPicPr>
            <a:picLocks noChangeAspect="1"/>
          </p:cNvPicPr>
          <p:nvPr userDrawn="1"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표지 copy.jpg"/>
          <p:cNvPicPr>
            <a:picLocks noChangeAspect="1"/>
          </p:cNvPicPr>
          <p:nvPr/>
        </p:nvPicPr>
        <p:blipFill>
          <a:blip r:embed="rId5" cstate="print">
            <a:lum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3321" y="612844"/>
            <a:ext cx="26525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en-US" altLang="ko-KR" sz="4400" b="1" cap="all" dirty="0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400" b="1" cap="all" dirty="0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en-US" altLang="ko-KR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ko-KR" alt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8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익</a:t>
            </a:r>
            <a: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선</a:t>
            </a:r>
            <a:endParaRPr lang="en-US" altLang="ko-KR" sz="5400" spc="-300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a typeface="HY견고딕" pitchFamily="18" charset="-127"/>
              <a:cs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40466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latin typeface="Snap ITC" pitchFamily="82" charset="0"/>
              </a:rPr>
              <a:t>多多益善</a:t>
            </a:r>
            <a:endParaRPr lang="ko-KR" altLang="en-US" sz="2400" b="1" dirty="0">
              <a:latin typeface="Snap ITC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321" y="612844"/>
            <a:ext cx="7920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9600" b="1" cap="all" dirty="0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전공을 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해서 </a:t>
            </a:r>
            <a: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양하게 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배우고</a:t>
            </a:r>
            <a:r>
              <a:rPr lang="en-US" altLang="ko-KR" sz="48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/>
            </a:r>
            <a:br>
              <a:rPr lang="en-US" altLang="ko-KR" sz="48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</a:br>
            <a:r>
              <a:rPr lang="en-US" altLang="ko-KR" sz="4400" b="1" cap="all" dirty="0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ko-KR" altLang="en-US" sz="8800" b="1" cap="all" dirty="0" err="1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익</a:t>
            </a:r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혀서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취업의 </a:t>
            </a:r>
            <a:r>
              <a:rPr lang="en-US" altLang="ko-KR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altLang="ko-KR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altLang="ko-KR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ko-KR" altLang="en-US" sz="8800" b="1" cap="all" dirty="0" smtClean="0">
                <a:ln w="9000" cmpd="sng">
                  <a:noFill/>
                  <a:prstDash val="solid"/>
                </a:ln>
                <a:noFill/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선</a:t>
            </a:r>
            <a:r>
              <a:rPr lang="ko-KR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54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택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 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폭을 넓히자</a:t>
            </a:r>
            <a:r>
              <a:rPr lang="en-US" altLang="ko-KR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HY견고딕" pitchFamily="18" charset="-127"/>
              </a:rPr>
              <a:t>!!</a:t>
            </a:r>
            <a:endParaRPr lang="en-US" altLang="ko-KR" sz="5400" spc="-300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a typeface="HY견고딕" pitchFamily="18" charset="-127"/>
              <a:cs typeface="Tahoma" pitchFamily="34" charset="0"/>
            </a:endParaRPr>
          </a:p>
        </p:txBody>
      </p:sp>
      <p:pic>
        <p:nvPicPr>
          <p:cNvPr id="12" name="dreamsll_04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10702.6133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940152" y="2567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white">
          <a:xfrm>
            <a:off x="409542" y="332656"/>
            <a:ext cx="8471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다전공</a:t>
            </a:r>
            <a:r>
              <a:rPr lang="ko-KR" altLang="en-US" sz="44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이란</a:t>
            </a:r>
            <a:r>
              <a:rPr lang="ko-KR" altLang="en-US" sz="48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무엇인가요</a:t>
            </a:r>
            <a:r>
              <a:rPr lang="en-US" altLang="ko-KR" sz="48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  <a:r>
              <a:rPr lang="ko-KR" altLang="en-US" sz="48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554" y="2996952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9542" y="2636912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4000" dirty="0">
              <a:latin typeface="+mn-ea"/>
            </a:endParaRPr>
          </a:p>
          <a:p>
            <a:r>
              <a:rPr lang="en-US" altLang="ko-KR" sz="4000" dirty="0" smtClean="0">
                <a:latin typeface="+mn-ea"/>
              </a:rPr>
              <a:t> </a:t>
            </a:r>
            <a:endParaRPr lang="ko-KR" altLang="en-US" sz="2800" dirty="0">
              <a:latin typeface="+mn-ea"/>
            </a:endParaRPr>
          </a:p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348880"/>
            <a:ext cx="884597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o-KR" altLang="en-US" sz="3200" b="1" dirty="0" smtClean="0"/>
              <a:t>재학 </a:t>
            </a:r>
            <a:r>
              <a:rPr lang="ko-KR" altLang="en-US" sz="3200" b="1" dirty="0"/>
              <a:t>중 </a:t>
            </a:r>
            <a:r>
              <a:rPr lang="en-US" altLang="ko-KR" sz="3200" b="1" dirty="0"/>
              <a:t>2</a:t>
            </a:r>
            <a:r>
              <a:rPr lang="ko-KR" altLang="en-US" sz="3200" b="1" dirty="0"/>
              <a:t>개 이상의 전공을 </a:t>
            </a:r>
            <a:r>
              <a:rPr lang="ko-KR" altLang="en-US" sz="3200" b="1" dirty="0" smtClean="0"/>
              <a:t>이수</a:t>
            </a:r>
            <a:r>
              <a:rPr lang="en-US" altLang="ko-KR" sz="3200" b="1" dirty="0"/>
              <a:t> </a:t>
            </a:r>
            <a:r>
              <a:rPr lang="ko-KR" altLang="en-US" sz="3200" b="1" dirty="0" smtClean="0"/>
              <a:t>할 </a:t>
            </a:r>
            <a:r>
              <a:rPr lang="ko-KR" altLang="en-US" sz="3200" b="1" dirty="0"/>
              <a:t>수 </a:t>
            </a:r>
            <a:r>
              <a:rPr lang="ko-KR" altLang="en-US" sz="3200" b="1" dirty="0" smtClean="0"/>
              <a:t>있는</a:t>
            </a:r>
            <a:endParaRPr lang="en-US" altLang="ko-KR" sz="3200" b="1" dirty="0" smtClean="0"/>
          </a:p>
          <a:p>
            <a:r>
              <a:rPr lang="ko-KR" altLang="en-US" sz="3200" b="1" dirty="0" smtClean="0"/>
              <a:t> </a:t>
            </a:r>
            <a:r>
              <a:rPr lang="ko-KR" altLang="en-US" sz="3200" b="1" dirty="0"/>
              <a:t>제도입니다</a:t>
            </a:r>
            <a:r>
              <a:rPr lang="en-US" altLang="ko-KR" sz="3200" b="1" dirty="0"/>
              <a:t>.</a:t>
            </a:r>
          </a:p>
          <a:p>
            <a:endParaRPr lang="en-US" altLang="ko-KR" sz="3200" b="1" dirty="0"/>
          </a:p>
          <a:p>
            <a:r>
              <a:rPr lang="ko-KR" altLang="en-US" sz="3200" b="1" dirty="0" smtClean="0"/>
              <a:t> 제 </a:t>
            </a:r>
            <a:r>
              <a:rPr lang="en-US" altLang="ko-KR" sz="3200" b="1" dirty="0"/>
              <a:t>1</a:t>
            </a:r>
            <a:r>
              <a:rPr lang="ko-KR" altLang="en-US" sz="3200" b="1" dirty="0"/>
              <a:t>전공 이수를 전제로 제</a:t>
            </a:r>
            <a:r>
              <a:rPr lang="en-US" altLang="ko-KR" sz="3200" b="1" dirty="0"/>
              <a:t>2</a:t>
            </a:r>
            <a:r>
              <a:rPr lang="en-US" altLang="ko-KR" sz="3200" b="1" dirty="0" smtClean="0"/>
              <a:t>, </a:t>
            </a:r>
            <a:r>
              <a:rPr lang="ko-KR" altLang="en-US" sz="3200" b="1" dirty="0" smtClean="0"/>
              <a:t>제</a:t>
            </a:r>
            <a:r>
              <a:rPr lang="en-US" altLang="ko-KR" sz="3200" b="1" dirty="0"/>
              <a:t>3 </a:t>
            </a:r>
            <a:r>
              <a:rPr lang="ko-KR" altLang="en-US" sz="3200" b="1" dirty="0" smtClean="0"/>
              <a:t>전공을 이수</a:t>
            </a:r>
            <a:endParaRPr lang="en-US" altLang="ko-KR" sz="3200" b="1" dirty="0" smtClean="0"/>
          </a:p>
          <a:p>
            <a:r>
              <a:rPr lang="ko-KR" altLang="en-US" sz="3200" b="1" dirty="0" smtClean="0"/>
              <a:t> 할 </a:t>
            </a:r>
            <a:r>
              <a:rPr lang="ko-KR" altLang="en-US" sz="3200" b="1" dirty="0"/>
              <a:t>수 있으며</a:t>
            </a:r>
            <a:r>
              <a:rPr lang="en-US" altLang="ko-KR" sz="3200" b="1" dirty="0"/>
              <a:t>, </a:t>
            </a:r>
            <a:r>
              <a:rPr lang="ko-KR" altLang="en-US" sz="3200" b="1" dirty="0" smtClean="0"/>
              <a:t>이수한</a:t>
            </a:r>
            <a:r>
              <a:rPr lang="en-US" altLang="ko-KR" sz="3200" b="1" dirty="0"/>
              <a:t> </a:t>
            </a:r>
            <a:r>
              <a:rPr lang="ko-KR" altLang="en-US" sz="3200" b="1" dirty="0" smtClean="0"/>
              <a:t>전공 </a:t>
            </a:r>
            <a:r>
              <a:rPr lang="ko-KR" altLang="en-US" sz="3200" b="1" dirty="0"/>
              <a:t>별로 </a:t>
            </a:r>
            <a:r>
              <a:rPr lang="ko-KR" altLang="en-US" sz="3200" b="1" dirty="0" err="1">
                <a:solidFill>
                  <a:srgbClr val="822C9A"/>
                </a:solidFill>
              </a:rPr>
              <a:t>학위증</a:t>
            </a:r>
            <a:r>
              <a:rPr lang="ko-KR" altLang="en-US" sz="3200" b="1" dirty="0" err="1"/>
              <a:t>이</a:t>
            </a:r>
            <a:r>
              <a:rPr lang="ko-KR" altLang="en-US" sz="3200" b="1" dirty="0"/>
              <a:t> </a:t>
            </a:r>
            <a:r>
              <a:rPr lang="ko-KR" altLang="en-US" sz="3200" b="1" dirty="0" smtClean="0"/>
              <a:t>별도</a:t>
            </a:r>
            <a:endParaRPr lang="en-US" altLang="ko-KR" sz="3200" b="1" dirty="0" smtClean="0"/>
          </a:p>
          <a:p>
            <a:r>
              <a:rPr lang="en-US" altLang="ko-KR" sz="3200" b="1" dirty="0"/>
              <a:t> </a:t>
            </a:r>
            <a:r>
              <a:rPr lang="ko-KR" altLang="en-US" sz="3200" b="1" dirty="0" smtClean="0"/>
              <a:t>배부</a:t>
            </a:r>
            <a:r>
              <a:rPr lang="en-US" altLang="ko-KR" sz="3200" b="1" dirty="0" smtClean="0"/>
              <a:t>·</a:t>
            </a:r>
            <a:r>
              <a:rPr lang="ko-KR" altLang="en-US" sz="3200" b="1" dirty="0" smtClean="0"/>
              <a:t>수여</a:t>
            </a:r>
            <a:r>
              <a:rPr lang="en-US" altLang="ko-KR" sz="3200" b="1" dirty="0" smtClean="0"/>
              <a:t> </a:t>
            </a:r>
            <a:r>
              <a:rPr lang="ko-KR" altLang="en-US" sz="3200" b="1" dirty="0" smtClean="0"/>
              <a:t>됩니다</a:t>
            </a:r>
            <a:r>
              <a:rPr lang="en-US" altLang="ko-KR" sz="3200" b="1" dirty="0"/>
              <a:t>.</a:t>
            </a:r>
            <a:endParaRPr lang="ko-KR" altLang="en-US" sz="3200" b="1" dirty="0"/>
          </a:p>
          <a:p>
            <a:r>
              <a:rPr lang="ko-KR" altLang="en-US" sz="3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  <a:cs typeface="Tahoma" pitchFamily="34" charset="0"/>
              </a:rPr>
              <a:t> </a:t>
            </a:r>
            <a:endParaRPr lang="ko-KR" altLang="en-US" sz="3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912" y="6237312"/>
            <a:ext cx="5953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B050"/>
                </a:solidFill>
              </a:rPr>
              <a:t>다</a:t>
            </a:r>
            <a:r>
              <a:rPr lang="ko-KR" altLang="en-US" sz="1400" b="1" dirty="0" err="1" smtClean="0"/>
              <a:t>전공을</a:t>
            </a:r>
            <a:r>
              <a:rPr lang="ko-KR" altLang="en-US" sz="1400" b="1" dirty="0" smtClean="0"/>
              <a:t> 해서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ko-KR" altLang="en-US" sz="1400" b="1" dirty="0" smtClean="0"/>
              <a:t>양하게 배우고 </a:t>
            </a:r>
            <a:r>
              <a:rPr lang="ko-KR" altLang="en-US" sz="2000" b="1" dirty="0" smtClean="0">
                <a:solidFill>
                  <a:srgbClr val="8DB412"/>
                </a:solidFill>
              </a:rPr>
              <a:t>익</a:t>
            </a:r>
            <a:r>
              <a:rPr lang="ko-KR" altLang="en-US" sz="1400" b="1" dirty="0" smtClean="0"/>
              <a:t>혀서 취업에 </a:t>
            </a:r>
            <a:r>
              <a:rPr lang="ko-KR" altLang="en-US" sz="2000" b="1" dirty="0" smtClean="0">
                <a:solidFill>
                  <a:srgbClr val="822C9A"/>
                </a:solidFill>
              </a:rPr>
              <a:t>선</a:t>
            </a:r>
            <a:r>
              <a:rPr lang="ko-KR" altLang="en-US" sz="1400" b="1" dirty="0" smtClean="0"/>
              <a:t>택의 </a:t>
            </a:r>
            <a:r>
              <a:rPr lang="ko-KR" altLang="en-US" sz="1400" b="1" dirty="0" smtClean="0"/>
              <a:t>폭을 넓히자</a:t>
            </a:r>
            <a:r>
              <a:rPr lang="en-US" altLang="ko-KR" sz="1400" b="1" dirty="0" smtClean="0"/>
              <a:t>!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05939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uiExpand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white">
          <a:xfrm>
            <a:off x="107504" y="339026"/>
            <a:ext cx="88569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err="1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다전공</a:t>
            </a:r>
            <a:r>
              <a:rPr lang="ko-KR" altLang="en-US" sz="5400" b="1" dirty="0" err="1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을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하면 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어떤 점이</a:t>
            </a:r>
            <a:endParaRPr lang="en-US" altLang="ko-KR" sz="5400" b="1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                   좋은가요</a:t>
            </a:r>
            <a:r>
              <a:rPr lang="en-US" altLang="ko-KR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5400" b="1" dirty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554" y="2996952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662" y="2204863"/>
            <a:ext cx="871296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 smtClean="0"/>
              <a:t>첫째</a:t>
            </a:r>
            <a:r>
              <a:rPr lang="ko-KR" altLang="en-US" sz="3600" dirty="0" smtClean="0"/>
              <a:t> </a:t>
            </a:r>
            <a:r>
              <a:rPr lang="ko-KR" altLang="en-US" sz="3200" b="1" dirty="0"/>
              <a:t>기존의 학과 개념에서는 본인의 적성과 </a:t>
            </a:r>
            <a:r>
              <a:rPr lang="ko-KR" altLang="en-US" sz="3200" b="1" dirty="0" smtClean="0"/>
              <a:t>희망 </a:t>
            </a:r>
            <a:r>
              <a:rPr lang="ko-KR" altLang="en-US" sz="3200" b="1" dirty="0"/>
              <a:t>진로분야를 발견하기 어려울 수 있습니다</a:t>
            </a:r>
            <a:r>
              <a:rPr lang="en-US" altLang="ko-KR" sz="3200" b="1" dirty="0"/>
              <a:t>. </a:t>
            </a:r>
            <a:r>
              <a:rPr lang="ko-KR" altLang="en-US" sz="3200" b="1" dirty="0" smtClean="0"/>
              <a:t>그러나 </a:t>
            </a:r>
            <a:r>
              <a:rPr lang="ko-KR" altLang="en-US" sz="3200" b="1" dirty="0" err="1"/>
              <a:t>다전공</a:t>
            </a:r>
            <a:r>
              <a:rPr lang="ko-KR" altLang="en-US" sz="3200" b="1" dirty="0"/>
              <a:t> 제도에서는 </a:t>
            </a:r>
            <a:r>
              <a:rPr lang="ko-KR" altLang="en-US" sz="3200" b="1" dirty="0">
                <a:solidFill>
                  <a:srgbClr val="822C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적성</a:t>
            </a:r>
            <a:r>
              <a:rPr lang="ko-KR" altLang="en-US" sz="3200" b="1" dirty="0"/>
              <a:t>에 맞는 전공을 </a:t>
            </a:r>
            <a:r>
              <a:rPr lang="ko-KR" altLang="en-US" sz="3200" b="1" dirty="0" smtClean="0"/>
              <a:t>선택과 집중 </a:t>
            </a:r>
            <a:r>
              <a:rPr lang="ko-KR" altLang="en-US" sz="3200" b="1" dirty="0"/>
              <a:t>할 수 있습니다</a:t>
            </a:r>
            <a:r>
              <a:rPr lang="en-US" altLang="ko-KR" sz="3200" b="1" dirty="0"/>
              <a:t>.</a:t>
            </a:r>
            <a:endParaRPr lang="ko-KR" altLang="en-US" sz="3200" b="1" dirty="0"/>
          </a:p>
          <a:p>
            <a:endParaRPr lang="ko-KR" altLang="en-US" sz="2800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912" y="6237312"/>
            <a:ext cx="5953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B050"/>
                </a:solidFill>
              </a:rPr>
              <a:t>다</a:t>
            </a:r>
            <a:r>
              <a:rPr lang="ko-KR" altLang="en-US" sz="1400" b="1" dirty="0" err="1" smtClean="0"/>
              <a:t>전공을</a:t>
            </a:r>
            <a:r>
              <a:rPr lang="ko-KR" altLang="en-US" sz="1400" b="1" dirty="0" smtClean="0"/>
              <a:t> 해서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ko-KR" altLang="en-US" sz="1400" b="1" dirty="0" smtClean="0"/>
              <a:t>양하게 배우고 </a:t>
            </a:r>
            <a:r>
              <a:rPr lang="ko-KR" altLang="en-US" sz="2000" b="1" dirty="0" smtClean="0">
                <a:solidFill>
                  <a:srgbClr val="8DB412"/>
                </a:solidFill>
              </a:rPr>
              <a:t>익</a:t>
            </a:r>
            <a:r>
              <a:rPr lang="ko-KR" altLang="en-US" sz="1400" b="1" dirty="0" smtClean="0"/>
              <a:t>혀서 취업에  </a:t>
            </a:r>
            <a:r>
              <a:rPr lang="ko-KR" altLang="en-US" sz="2000" b="1" dirty="0" smtClean="0">
                <a:solidFill>
                  <a:srgbClr val="822C9A"/>
                </a:solidFill>
              </a:rPr>
              <a:t>선</a:t>
            </a:r>
            <a:r>
              <a:rPr lang="ko-KR" altLang="en-US" sz="1400" b="1" dirty="0" smtClean="0"/>
              <a:t>택의 폭을 넓히자</a:t>
            </a:r>
            <a:r>
              <a:rPr lang="en-US" altLang="ko-KR" sz="1400" b="1" dirty="0" smtClean="0"/>
              <a:t>!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0655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0554" y="2996952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204863"/>
            <a:ext cx="849694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/>
              <a:t>둘째</a:t>
            </a:r>
            <a:r>
              <a:rPr lang="ko-KR" altLang="en-US" sz="3600" dirty="0"/>
              <a:t> </a:t>
            </a:r>
            <a:r>
              <a:rPr lang="ko-KR" altLang="en-US" sz="3200" b="1" dirty="0" err="1" smtClean="0"/>
              <a:t>다전공</a:t>
            </a:r>
            <a:r>
              <a:rPr lang="ko-KR" altLang="en-US" sz="3200" b="1" dirty="0" smtClean="0"/>
              <a:t> </a:t>
            </a:r>
            <a:r>
              <a:rPr lang="ko-KR" altLang="en-US" sz="3200" b="1" dirty="0" smtClean="0"/>
              <a:t>학과 소속의 다양한 학생들과 교류 할 수 있는 계기가 마련되며</a:t>
            </a:r>
            <a:r>
              <a:rPr lang="en-US" altLang="ko-KR" sz="3200" b="1" dirty="0" smtClean="0"/>
              <a:t>, </a:t>
            </a:r>
            <a:r>
              <a:rPr lang="ko-KR" altLang="en-US" sz="3200" b="1" dirty="0" err="1" smtClean="0"/>
              <a:t>졸업시</a:t>
            </a:r>
            <a:r>
              <a:rPr lang="ko-KR" altLang="en-US" sz="3200" b="1" dirty="0" smtClean="0"/>
              <a:t> </a:t>
            </a:r>
            <a:r>
              <a:rPr lang="ko-KR" altLang="en-US" sz="3200" b="1" dirty="0"/>
              <a:t>두 개 이상의 </a:t>
            </a:r>
            <a:r>
              <a:rPr lang="ko-KR" altLang="en-US" sz="3200" b="1" dirty="0" smtClean="0"/>
              <a:t>학위를 </a:t>
            </a:r>
            <a:r>
              <a:rPr lang="ko-KR" altLang="en-US" sz="3200" b="1" dirty="0"/>
              <a:t>취득할 수 있어 </a:t>
            </a:r>
            <a:r>
              <a:rPr lang="ko-KR" altLang="en-US" sz="3200" b="1" dirty="0">
                <a:solidFill>
                  <a:srgbClr val="822C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취업</a:t>
            </a:r>
            <a:r>
              <a:rPr lang="ko-KR" altLang="en-US" sz="3200" b="1" dirty="0"/>
              <a:t>에도 유리합니다</a:t>
            </a:r>
            <a:r>
              <a:rPr lang="en-US" altLang="ko-KR" sz="3200" b="1" dirty="0"/>
              <a:t>.</a:t>
            </a:r>
            <a:endParaRPr lang="ko-KR" altLang="en-US" sz="3200" b="1" dirty="0"/>
          </a:p>
          <a:p>
            <a:endParaRPr lang="ko-KR" altLang="en-US" sz="4000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white">
          <a:xfrm>
            <a:off x="107504" y="339026"/>
            <a:ext cx="88569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err="1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다전공</a:t>
            </a:r>
            <a:r>
              <a:rPr lang="ko-KR" altLang="en-US" sz="5400" b="1" dirty="0" err="1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을</a:t>
            </a:r>
            <a:r>
              <a:rPr lang="ko-KR" altLang="en-US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하면 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어떤 점이</a:t>
            </a:r>
            <a:endParaRPr lang="en-US" altLang="ko-KR" sz="5400" b="1" dirty="0" smtClean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                    좋은가요</a:t>
            </a:r>
            <a:r>
              <a:rPr lang="en-US" altLang="ko-KR" sz="5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  <a:r>
              <a:rPr lang="ko-KR" altLang="en-US" sz="5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5400" b="1" dirty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912" y="6237312"/>
            <a:ext cx="5953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B050"/>
                </a:solidFill>
              </a:rPr>
              <a:t>다</a:t>
            </a:r>
            <a:r>
              <a:rPr lang="ko-KR" altLang="en-US" sz="1400" b="1" dirty="0" err="1" smtClean="0"/>
              <a:t>전공을</a:t>
            </a:r>
            <a:r>
              <a:rPr lang="ko-KR" altLang="en-US" sz="1400" b="1" dirty="0" smtClean="0"/>
              <a:t> 해서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ko-KR" altLang="en-US" sz="1400" b="1" dirty="0" smtClean="0"/>
              <a:t>양하게 배우고 </a:t>
            </a:r>
            <a:r>
              <a:rPr lang="ko-KR" altLang="en-US" sz="2000" b="1" dirty="0" smtClean="0">
                <a:solidFill>
                  <a:srgbClr val="8DB412"/>
                </a:solidFill>
              </a:rPr>
              <a:t>익</a:t>
            </a:r>
            <a:r>
              <a:rPr lang="ko-KR" altLang="en-US" sz="1400" b="1" dirty="0" smtClean="0"/>
              <a:t>혀서 취업에  </a:t>
            </a:r>
            <a:r>
              <a:rPr lang="ko-KR" altLang="en-US" sz="2000" b="1" dirty="0" smtClean="0">
                <a:solidFill>
                  <a:srgbClr val="822C9A"/>
                </a:solidFill>
              </a:rPr>
              <a:t>선</a:t>
            </a:r>
            <a:r>
              <a:rPr lang="ko-KR" altLang="en-US" sz="1400" b="1" dirty="0" smtClean="0"/>
              <a:t>택의 폭을 넓히자</a:t>
            </a:r>
            <a:r>
              <a:rPr lang="en-US" altLang="ko-KR" sz="1400" b="1" dirty="0" smtClean="0"/>
              <a:t>!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51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white">
          <a:xfrm>
            <a:off x="179512" y="332655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다전공</a:t>
            </a:r>
            <a:r>
              <a:rPr lang="ko-KR" altLang="en-US" sz="4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400" b="1" dirty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신청 </a:t>
            </a:r>
            <a:r>
              <a:rPr lang="ko-KR" altLang="en-US" sz="4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자격은 무엇인가요</a:t>
            </a:r>
            <a:r>
              <a:rPr lang="en-US" altLang="ko-KR" sz="44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</a:t>
            </a:r>
            <a:r>
              <a:rPr lang="ko-KR" altLang="en-US" sz="48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4800" b="1" dirty="0">
              <a:ln w="1270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554" y="2996952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319" y="2780928"/>
            <a:ext cx="8496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/>
              <a:t>1</a:t>
            </a:r>
            <a:r>
              <a:rPr lang="ko-KR" altLang="en-US" sz="3200" b="1" dirty="0"/>
              <a:t>학년 </a:t>
            </a:r>
            <a:r>
              <a:rPr lang="en-US" altLang="ko-KR" sz="3200" b="1" dirty="0"/>
              <a:t>2</a:t>
            </a:r>
            <a:r>
              <a:rPr lang="ko-KR" altLang="en-US" sz="3200" b="1" dirty="0"/>
              <a:t>학기 이수</a:t>
            </a:r>
            <a:r>
              <a:rPr lang="en-US" altLang="ko-KR" sz="3200" b="1" dirty="0"/>
              <a:t>(</a:t>
            </a:r>
            <a:r>
              <a:rPr lang="ko-KR" altLang="en-US" sz="3200" b="1" dirty="0"/>
              <a:t>예정</a:t>
            </a:r>
            <a:r>
              <a:rPr lang="en-US" altLang="ko-KR" sz="3200" b="1" dirty="0"/>
              <a:t>)</a:t>
            </a:r>
            <a:r>
              <a:rPr lang="ko-KR" altLang="en-US" sz="3200" b="1" dirty="0"/>
              <a:t>자 부터 </a:t>
            </a:r>
            <a:r>
              <a:rPr lang="en-US" altLang="ko-KR" sz="3200" b="1" dirty="0"/>
              <a:t>3</a:t>
            </a:r>
            <a:r>
              <a:rPr lang="ko-KR" altLang="en-US" sz="3200" b="1" dirty="0"/>
              <a:t>학년 </a:t>
            </a:r>
            <a:r>
              <a:rPr lang="en-US" altLang="ko-KR" sz="3200" b="1" dirty="0" smtClean="0"/>
              <a:t>2</a:t>
            </a:r>
            <a:r>
              <a:rPr lang="ko-KR" altLang="en-US" sz="3200" b="1" dirty="0"/>
              <a:t>학기 </a:t>
            </a:r>
            <a:r>
              <a:rPr lang="ko-KR" altLang="en-US" sz="3200" b="1" dirty="0" smtClean="0"/>
              <a:t>이수</a:t>
            </a:r>
            <a:r>
              <a:rPr lang="en-US" altLang="ko-KR" sz="3200" b="1" dirty="0" smtClean="0"/>
              <a:t>(</a:t>
            </a:r>
            <a:r>
              <a:rPr lang="ko-KR" altLang="en-US" sz="3200" b="1" dirty="0"/>
              <a:t>예정</a:t>
            </a:r>
            <a:r>
              <a:rPr lang="en-US" altLang="ko-KR" sz="3200" b="1" dirty="0"/>
              <a:t>)</a:t>
            </a:r>
            <a:r>
              <a:rPr lang="ko-KR" altLang="en-US" sz="3200" b="1" dirty="0"/>
              <a:t>자 까지 신청이 가능합니다</a:t>
            </a:r>
            <a:r>
              <a:rPr lang="en-US" altLang="ko-KR" sz="3200" b="1" dirty="0" smtClean="0"/>
              <a:t>.</a:t>
            </a:r>
          </a:p>
          <a:p>
            <a:r>
              <a:rPr lang="en-US" altLang="ko-KR" sz="3200" b="1" dirty="0"/>
              <a:t> </a:t>
            </a:r>
            <a:r>
              <a:rPr lang="ko-KR" altLang="en-US" sz="3200" b="1" dirty="0" smtClean="0"/>
              <a:t>단</a:t>
            </a:r>
            <a:r>
              <a:rPr lang="en-US" altLang="ko-KR" sz="3200" b="1" dirty="0" smtClean="0"/>
              <a:t>, 2011</a:t>
            </a:r>
            <a:r>
              <a:rPr lang="ko-KR" altLang="en-US" sz="3200" b="1" dirty="0" smtClean="0"/>
              <a:t>학년도 이전 입학자는 </a:t>
            </a:r>
            <a:r>
              <a:rPr lang="en-US" altLang="ko-KR" sz="3200" b="1" dirty="0" smtClean="0"/>
              <a:t>2</a:t>
            </a:r>
            <a:r>
              <a:rPr lang="ko-KR" altLang="en-US" sz="3200" b="1" dirty="0" smtClean="0"/>
              <a:t>학년 </a:t>
            </a:r>
            <a:r>
              <a:rPr lang="en-US" altLang="ko-KR" sz="3200" b="1" dirty="0" smtClean="0"/>
              <a:t>1</a:t>
            </a:r>
            <a:r>
              <a:rPr lang="ko-KR" altLang="en-US" sz="3200" b="1" dirty="0" smtClean="0"/>
              <a:t>학기말부터 </a:t>
            </a:r>
            <a:r>
              <a:rPr lang="en-US" altLang="ko-KR" sz="3200" b="1" dirty="0" smtClean="0"/>
              <a:t>3</a:t>
            </a:r>
            <a:r>
              <a:rPr lang="ko-KR" altLang="en-US" sz="3200" b="1" dirty="0" smtClean="0"/>
              <a:t>학년 </a:t>
            </a:r>
            <a:r>
              <a:rPr lang="en-US" altLang="ko-KR" sz="3200" b="1" dirty="0" smtClean="0"/>
              <a:t>2</a:t>
            </a:r>
            <a:r>
              <a:rPr lang="ko-KR" altLang="en-US" sz="3200" b="1" dirty="0" smtClean="0"/>
              <a:t>학기 말까지 </a:t>
            </a:r>
            <a:r>
              <a:rPr lang="ko-KR" altLang="en-US" sz="3200" b="1" dirty="0" err="1" smtClean="0"/>
              <a:t>신청가능함</a:t>
            </a:r>
            <a:endParaRPr lang="ko-KR" alt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3912" y="6237312"/>
            <a:ext cx="5953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B050"/>
                </a:solidFill>
              </a:rPr>
              <a:t>다</a:t>
            </a:r>
            <a:r>
              <a:rPr lang="ko-KR" altLang="en-US" sz="1400" b="1" dirty="0" err="1" smtClean="0"/>
              <a:t>전공을</a:t>
            </a:r>
            <a:r>
              <a:rPr lang="ko-KR" altLang="en-US" sz="1400" b="1" dirty="0" smtClean="0"/>
              <a:t> 해서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ko-KR" altLang="en-US" sz="1400" b="1" dirty="0" smtClean="0"/>
              <a:t>양하게 배우고 </a:t>
            </a:r>
            <a:r>
              <a:rPr lang="ko-KR" altLang="en-US" sz="2000" b="1" dirty="0" smtClean="0">
                <a:solidFill>
                  <a:srgbClr val="8DB412"/>
                </a:solidFill>
              </a:rPr>
              <a:t>익</a:t>
            </a:r>
            <a:r>
              <a:rPr lang="ko-KR" altLang="en-US" sz="1400" b="1" dirty="0" smtClean="0"/>
              <a:t>혀서 취업에  </a:t>
            </a:r>
            <a:r>
              <a:rPr lang="ko-KR" altLang="en-US" sz="2000" b="1" dirty="0" smtClean="0">
                <a:solidFill>
                  <a:srgbClr val="822C9A"/>
                </a:solidFill>
              </a:rPr>
              <a:t>선</a:t>
            </a:r>
            <a:r>
              <a:rPr lang="ko-KR" altLang="en-US" sz="1400" b="1" dirty="0" smtClean="0"/>
              <a:t>택의 폭을 넓히자</a:t>
            </a:r>
            <a:r>
              <a:rPr lang="en-US" altLang="ko-KR" sz="1400" b="1" dirty="0" smtClean="0"/>
              <a:t>!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33075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white">
          <a:xfrm>
            <a:off x="1104630" y="117984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 dirty="0" err="1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다전공</a:t>
            </a:r>
            <a:r>
              <a:rPr lang="ko-KR" altLang="en-US" sz="72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신청 기간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554" y="2996952"/>
            <a:ext cx="871296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2016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36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목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en-US" altLang="ko-KR" sz="36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~ 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3600" dirty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일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수</a:t>
            </a:r>
            <a:r>
              <a:rPr lang="en-US" altLang="ko-KR" sz="3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lang="en-US" altLang="ko-KR" sz="40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4000" dirty="0" smtClean="0">
              <a:solidFill>
                <a:schemeClr val="accent6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en-US" altLang="ko-KR" sz="4000" dirty="0">
              <a:latin typeface="+mn-ea"/>
            </a:endParaRPr>
          </a:p>
          <a:p>
            <a:r>
              <a:rPr lang="en-US" altLang="ko-KR" sz="4000" dirty="0" smtClean="0">
                <a:latin typeface="+mn-ea"/>
              </a:rPr>
              <a:t> </a:t>
            </a:r>
            <a:r>
              <a:rPr lang="en-US" altLang="ko-KR" sz="4000" dirty="0" smtClean="0">
                <a:latin typeface="+mn-ea"/>
              </a:rPr>
              <a:t> </a:t>
            </a:r>
            <a:r>
              <a:rPr lang="en-US" altLang="ko-KR" sz="2400" dirty="0" smtClean="0">
                <a:latin typeface="+mn-ea"/>
              </a:rPr>
              <a:t>&lt;</a:t>
            </a:r>
            <a:r>
              <a:rPr lang="ko-KR" altLang="en-US" sz="2400" dirty="0">
                <a:latin typeface="+mn-ea"/>
              </a:rPr>
              <a:t>자세한 사항은 </a:t>
            </a:r>
            <a:r>
              <a:rPr lang="ko-KR" altLang="en-US" sz="2400" dirty="0" smtClean="0">
                <a:latin typeface="+mn-ea"/>
              </a:rPr>
              <a:t>한남대학교 공식 </a:t>
            </a:r>
            <a:r>
              <a:rPr lang="ko-KR" altLang="en-US" sz="2400" dirty="0" err="1" smtClean="0">
                <a:latin typeface="+mn-ea"/>
              </a:rPr>
              <a:t>누리집</a:t>
            </a:r>
            <a:r>
              <a:rPr lang="ko-KR" altLang="en-US" sz="2400" dirty="0" smtClean="0">
                <a:latin typeface="+mn-ea"/>
              </a:rPr>
              <a:t> </a:t>
            </a:r>
            <a:r>
              <a:rPr lang="ko-KR" altLang="en-US" sz="2400" dirty="0" smtClean="0">
                <a:latin typeface="+mn-ea"/>
              </a:rPr>
              <a:t>학사공지 </a:t>
            </a:r>
            <a:r>
              <a:rPr lang="ko-KR" altLang="en-US" sz="2400" dirty="0">
                <a:latin typeface="+mn-ea"/>
              </a:rPr>
              <a:t>참고</a:t>
            </a:r>
            <a:r>
              <a:rPr lang="en-US" altLang="ko-KR" sz="2400" dirty="0" smtClean="0">
                <a:latin typeface="+mn-ea"/>
              </a:rPr>
              <a:t>&gt;</a:t>
            </a:r>
          </a:p>
          <a:p>
            <a:pPr algn="ctr"/>
            <a:endParaRPr lang="en-US" altLang="ko-KR" sz="4000" dirty="0" smtClean="0">
              <a:latin typeface="+mn-ea"/>
            </a:endParaRPr>
          </a:p>
          <a:p>
            <a:pPr algn="ctr"/>
            <a:r>
              <a:rPr lang="ko-KR" altLang="en-US" sz="2800" b="1" dirty="0" smtClean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문의처 </a:t>
            </a:r>
            <a:r>
              <a:rPr lang="en-US" altLang="ko-KR" sz="2800" b="1" dirty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: </a:t>
            </a:r>
            <a:r>
              <a:rPr lang="ko-KR" altLang="en-US" sz="2800" b="1" dirty="0" err="1" smtClean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학사관리팀</a:t>
            </a:r>
            <a:r>
              <a:rPr lang="ko-KR" altLang="en-US" sz="2800" b="1" dirty="0" smtClean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 </a:t>
            </a:r>
            <a:r>
              <a:rPr lang="en-US" altLang="ko-KR" sz="2800" b="1" dirty="0" smtClean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(629 </a:t>
            </a:r>
            <a:r>
              <a:rPr lang="en-US" altLang="ko-KR" sz="2800" b="1" dirty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– </a:t>
            </a:r>
            <a:r>
              <a:rPr lang="en-US" altLang="ko-KR" sz="2800" b="1" dirty="0" smtClean="0">
                <a:solidFill>
                  <a:srgbClr val="C00000"/>
                </a:solidFill>
                <a:latin typeface="HY산B" pitchFamily="18" charset="-127"/>
                <a:ea typeface="HY산B" pitchFamily="18" charset="-127"/>
              </a:rPr>
              <a:t>7248) </a:t>
            </a:r>
            <a:endParaRPr lang="ko-KR" altLang="en-US" sz="2800" b="1" dirty="0">
              <a:solidFill>
                <a:srgbClr val="C00000"/>
              </a:solidFill>
              <a:latin typeface="HY산B" pitchFamily="18" charset="-127"/>
              <a:ea typeface="HY산B" pitchFamily="18" charset="-127"/>
            </a:endParaRPr>
          </a:p>
          <a:p>
            <a:r>
              <a:rPr lang="ko-KR" altLang="en-US" sz="20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HY산B" pitchFamily="18" charset="-127"/>
                <a:ea typeface="HY산B" pitchFamily="18" charset="-127"/>
                <a:cs typeface="Tahoma" pitchFamily="34" charset="0"/>
              </a:rPr>
              <a:t> </a:t>
            </a:r>
            <a:endParaRPr lang="ko-KR" altLang="en-US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HY산B" pitchFamily="18" charset="-127"/>
              <a:ea typeface="HY산B" pitchFamily="18" charset="-127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912" y="6237312"/>
            <a:ext cx="5953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rgbClr val="00B050"/>
                </a:solidFill>
              </a:rPr>
              <a:t>다</a:t>
            </a:r>
            <a:r>
              <a:rPr lang="ko-KR" altLang="en-US" sz="1400" b="1" dirty="0" err="1" smtClean="0"/>
              <a:t>전공을</a:t>
            </a:r>
            <a:r>
              <a:rPr lang="ko-KR" altLang="en-US" sz="1400" b="1" dirty="0" smtClean="0"/>
              <a:t> 해서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다</a:t>
            </a:r>
            <a:r>
              <a:rPr lang="ko-KR" altLang="en-US" sz="1400" b="1" dirty="0" smtClean="0"/>
              <a:t>양하게 배우고 </a:t>
            </a:r>
            <a:r>
              <a:rPr lang="ko-KR" altLang="en-US" sz="2000" b="1" dirty="0" smtClean="0">
                <a:solidFill>
                  <a:srgbClr val="8DB412"/>
                </a:solidFill>
              </a:rPr>
              <a:t>익</a:t>
            </a:r>
            <a:r>
              <a:rPr lang="ko-KR" altLang="en-US" sz="1400" b="1" dirty="0" smtClean="0"/>
              <a:t>혀서 취업에  </a:t>
            </a:r>
            <a:r>
              <a:rPr lang="ko-KR" altLang="en-US" sz="2000" b="1" dirty="0" smtClean="0">
                <a:solidFill>
                  <a:srgbClr val="822C9A"/>
                </a:solidFill>
              </a:rPr>
              <a:t>선</a:t>
            </a:r>
            <a:r>
              <a:rPr lang="ko-KR" altLang="en-US" sz="1400" b="1" dirty="0" smtClean="0"/>
              <a:t>택의 폭을 넓히자</a:t>
            </a:r>
            <a:r>
              <a:rPr lang="en-US" altLang="ko-KR" sz="1400" b="1" dirty="0" smtClean="0"/>
              <a:t>!</a:t>
            </a:r>
            <a:endParaRPr lang="ko-KR" altLang="en-US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257</Words>
  <Application>Microsoft Office PowerPoint</Application>
  <PresentationFormat>화면 슬라이드 쇼(4:3)</PresentationFormat>
  <Paragraphs>40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Your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Your Name</dc:creator>
  <cp:lastModifiedBy>HNU</cp:lastModifiedBy>
  <cp:revision>39</cp:revision>
  <dcterms:created xsi:type="dcterms:W3CDTF">2012-06-13T11:04:09Z</dcterms:created>
  <dcterms:modified xsi:type="dcterms:W3CDTF">2016-11-01T08:57:28Z</dcterms:modified>
</cp:coreProperties>
</file>