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636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2810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97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968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39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51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18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25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5833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749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43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53F39-8002-4698-99AF-BAF532AA4F94}" type="datetimeFigureOut">
              <a:rPr lang="ko-KR" altLang="en-US" smtClean="0"/>
              <a:t>2019-11-07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53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8718" y="76200"/>
            <a:ext cx="78838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smtClean="0">
                <a:solidFill>
                  <a:srgbClr val="002060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2019 </a:t>
            </a:r>
            <a:r>
              <a:rPr lang="ko-KR" altLang="en-US" sz="3200" b="1" dirty="0" smtClean="0">
                <a:solidFill>
                  <a:srgbClr val="002060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하계 해외단기어학연수 파견대학정보</a:t>
            </a:r>
            <a:endParaRPr lang="ko-KR" altLang="en-US" sz="3200" b="1" dirty="0">
              <a:solidFill>
                <a:srgbClr val="002060"/>
              </a:solidFill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636198"/>
              </p:ext>
            </p:extLst>
          </p:nvPr>
        </p:nvGraphicFramePr>
        <p:xfrm>
          <a:off x="101601" y="732366"/>
          <a:ext cx="11976099" cy="5709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1411">
                  <a:extLst>
                    <a:ext uri="{9D8B030D-6E8A-4147-A177-3AD203B41FA5}">
                      <a16:colId xmlns:a16="http://schemas.microsoft.com/office/drawing/2014/main" val="2252883225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3872143600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4184626205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694784025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3297237116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1628329747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4114901072"/>
                    </a:ext>
                  </a:extLst>
                </a:gridCol>
              </a:tblGrid>
              <a:tr h="8235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국가 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및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대학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리투아니아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SMK University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of</a:t>
                      </a:r>
                    </a:p>
                    <a:p>
                      <a:pPr algn="ctr" latinLnBrk="1"/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Applied Social Sciences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필리핀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aseline="0" dirty="0" err="1" smtClean="0">
                          <a:solidFill>
                            <a:sysClr val="windowText" lastClr="000000"/>
                          </a:solidFill>
                        </a:rPr>
                        <a:t>데라살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 대학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(De La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Salle Univ.)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필리핀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실리만 대학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(Silliman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Univ.)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일본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삿포로학원대학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일본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시코쿠학원대학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중국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합비대학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072846"/>
                  </a:ext>
                </a:extLst>
              </a:tr>
              <a:tr h="5777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연수</a:t>
                      </a:r>
                      <a: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  <a:t/>
                      </a:r>
                      <a:b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기간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2020.1.13.(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월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 ~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2020.2.7.(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2019.12.21(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 –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2020.1.17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2020.1.12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– 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2020.2.1.(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2020.1.8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~ 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2020.2.8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2020.1.31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 ~</a:t>
                      </a:r>
                    </a:p>
                    <a:p>
                      <a:pPr algn="ctr" latinLnBrk="1"/>
                      <a:r>
                        <a:rPr lang="en-US" altLang="ko-KR" sz="1100" smtClean="0">
                          <a:solidFill>
                            <a:sysClr val="windowText" lastClr="000000"/>
                          </a:solidFill>
                        </a:rPr>
                        <a:t>2020.2.14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2019.12.23</a:t>
                      </a:r>
                      <a:r>
                        <a:rPr lang="en-US" altLang="zh-CN" sz="1100" dirty="0" smtClean="0">
                          <a:solidFill>
                            <a:sysClr val="windowText" lastClr="000000"/>
                          </a:solidFill>
                        </a:rPr>
                        <a:t>~2020.01.10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825331"/>
                  </a:ext>
                </a:extLst>
              </a:tr>
              <a:tr h="5830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연수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금액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850,000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1,550,500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1,050,000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 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환율변동에 따라 다름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 타입에 따라 금액 상이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남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: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188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여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: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170~180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환율변동에 따라 다름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 타입에 따라 금액 상이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800,000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850,000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402736"/>
                  </a:ext>
                </a:extLst>
              </a:tr>
              <a:tr h="73201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장학금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지원내역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425,000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775,250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500,000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90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성별 및 연수 비용에 따라 상이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400,000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425,000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13632"/>
                  </a:ext>
                </a:extLst>
              </a:tr>
              <a:tr h="7320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거주허가증비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현지 공항이동 교통비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거주허가증비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등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일부 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필드트립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일부 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필드트립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755652"/>
                  </a:ext>
                </a:extLst>
              </a:tr>
              <a:tr h="10014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ysClr val="windowText" lastClr="000000"/>
                          </a:solidFill>
                        </a:rPr>
                        <a:t>불포함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내역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기타경비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국내 공항이동 교통비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기타 생활비 등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현지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/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국내 교통비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 및 기타경비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기타경비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smtClean="0">
                          <a:solidFill>
                            <a:sysClr val="windowText" lastClr="000000"/>
                          </a:solidFill>
                        </a:rPr>
                        <a:t>기타경비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비자비용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개인지출비용 등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991522"/>
                  </a:ext>
                </a:extLst>
              </a:tr>
              <a:tr h="913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모집</a:t>
                      </a:r>
                      <a: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  <a:t/>
                      </a:r>
                      <a:b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인원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최대 </a:t>
                      </a:r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최대 </a:t>
                      </a:r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26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119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52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</TotalTime>
  <Words>280</Words>
  <Application>Microsoft Office PowerPoint</Application>
  <PresentationFormat>와이드스크린</PresentationFormat>
  <Paragraphs>89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等线</vt:lpstr>
      <vt:lpstr>나눔바른펜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110</cp:revision>
  <cp:lastPrinted>2019-04-08T01:31:17Z</cp:lastPrinted>
  <dcterms:created xsi:type="dcterms:W3CDTF">2018-03-29T02:47:47Z</dcterms:created>
  <dcterms:modified xsi:type="dcterms:W3CDTF">2019-11-07T10:00:27Z</dcterms:modified>
</cp:coreProperties>
</file>