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387" r:id="rId2"/>
  </p:sldIdLst>
  <p:sldSz cx="9144000" cy="6858000" type="screen4x3"/>
  <p:notesSz cx="6797675" cy="9926638"/>
  <p:embeddedFontLst>
    <p:embeddedFont>
      <p:font typeface="-윤고딕330" panose="020B0600000101010101" charset="-127"/>
      <p:regular r:id="rId4"/>
    </p:embeddedFont>
    <p:embeddedFont>
      <p:font typeface="맑은 고딕" panose="020B0503020000020004" pitchFamily="50" charset="-127"/>
      <p:regular r:id="rId5"/>
      <p:bold r:id="rId6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53">
          <p15:clr>
            <a:srgbClr val="A4A3A4"/>
          </p15:clr>
        </p15:guide>
        <p15:guide id="3" orient="horz" pos="276">
          <p15:clr>
            <a:srgbClr val="A4A3A4"/>
          </p15:clr>
        </p15:guide>
        <p15:guide id="4" orient="horz" pos="547">
          <p15:clr>
            <a:srgbClr val="A4A3A4"/>
          </p15:clr>
        </p15:guide>
        <p15:guide id="5" orient="horz" pos="3884">
          <p15:clr>
            <a:srgbClr val="A4A3A4"/>
          </p15:clr>
        </p15:guide>
        <p15:guide id="6" orient="horz">
          <p15:clr>
            <a:srgbClr val="A4A3A4"/>
          </p15:clr>
        </p15:guide>
        <p15:guide id="8" orient="horz" pos="1162">
          <p15:clr>
            <a:srgbClr val="A4A3A4"/>
          </p15:clr>
        </p15:guide>
        <p15:guide id="9" orient="horz" pos="2523">
          <p15:clr>
            <a:srgbClr val="A4A3A4"/>
          </p15:clr>
        </p15:guide>
        <p15:guide id="10" orient="horz" pos="709">
          <p15:clr>
            <a:srgbClr val="A4A3A4"/>
          </p15:clr>
        </p15:guide>
        <p15:guide id="11" pos="2880">
          <p15:clr>
            <a:srgbClr val="A4A3A4"/>
          </p15:clr>
        </p15:guide>
        <p15:guide id="13" pos="5488">
          <p15:clr>
            <a:srgbClr val="A4A3A4"/>
          </p15:clr>
        </p15:guide>
        <p15:guide id="14" pos="385">
          <p15:clr>
            <a:srgbClr val="A4A3A4"/>
          </p15:clr>
        </p15:guide>
        <p15:guide id="15" pos="5375">
          <p15:clr>
            <a:srgbClr val="A4A3A4"/>
          </p15:clr>
        </p15:guide>
        <p15:guide id="16" pos="158">
          <p15:clr>
            <a:srgbClr val="A4A3A4"/>
          </p15:clr>
        </p15:guide>
        <p15:guide id="18" pos="5602" userDrawn="1">
          <p15:clr>
            <a:srgbClr val="A4A3A4"/>
          </p15:clr>
        </p15:guide>
        <p15:guide id="19" pos="26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985A"/>
    <a:srgbClr val="008FD4"/>
    <a:srgbClr val="FFFF99"/>
    <a:srgbClr val="FFFFCC"/>
    <a:srgbClr val="D9D9D9"/>
    <a:srgbClr val="CDCDCD"/>
    <a:srgbClr val="FF3300"/>
    <a:srgbClr val="FF3399"/>
    <a:srgbClr val="FF6600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86" autoAdjust="0"/>
    <p:restoredTop sz="85045" autoAdjust="0"/>
  </p:normalViewPr>
  <p:slideViewPr>
    <p:cSldViewPr>
      <p:cViewPr varScale="1">
        <p:scale>
          <a:sx n="92" d="100"/>
          <a:sy n="92" d="100"/>
        </p:scale>
        <p:origin x="948" y="78"/>
      </p:cViewPr>
      <p:guideLst>
        <p:guide orient="horz" pos="2160"/>
        <p:guide orient="horz" pos="4053"/>
        <p:guide orient="horz" pos="276"/>
        <p:guide orient="horz" pos="547"/>
        <p:guide orient="horz" pos="3884"/>
        <p:guide orient="horz"/>
        <p:guide orient="horz" pos="1162"/>
        <p:guide orient="horz" pos="2523"/>
        <p:guide orient="horz" pos="709"/>
        <p:guide pos="2880"/>
        <p:guide pos="5488"/>
        <p:guide pos="385"/>
        <p:guide pos="5375"/>
        <p:guide pos="158"/>
        <p:guide pos="5602"/>
        <p:guide pos="2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5" Type="http://schemas.openxmlformats.org/officeDocument/2006/relationships/font" Target="fonts/font2.fntdata"/><Relationship Id="rId10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51FB95-F53C-4780-9D14-7BC6E7CAFA5C}" type="datetimeFigureOut">
              <a:rPr lang="ko-KR" altLang="en-US" smtClean="0"/>
              <a:t>2018-08-14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694FBD-800F-4EC4-8DA0-26A5FA64BB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8261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템플릿 저작권 및 출처</a:t>
            </a:r>
            <a:r>
              <a:rPr lang="en-US" altLang="ko-KR" dirty="0" smtClean="0"/>
              <a:t>:</a:t>
            </a:r>
            <a:r>
              <a:rPr lang="en-US" altLang="ko-KR" baseline="0" dirty="0" smtClean="0"/>
              <a:t> parksehyeon.com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활용 및 공유 자유</a:t>
            </a:r>
            <a:r>
              <a:rPr lang="en-US" altLang="ko-KR" baseline="0" dirty="0" smtClean="0"/>
              <a:t> (</a:t>
            </a:r>
            <a:r>
              <a:rPr lang="ko-KR" altLang="en-US" baseline="0" dirty="0" smtClean="0"/>
              <a:t>단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출처는 밝혀주세요</a:t>
            </a:r>
            <a:r>
              <a:rPr lang="en-US" altLang="ko-KR" baseline="0" dirty="0" smtClean="0"/>
              <a:t>)</a:t>
            </a:r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4350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8EBE-A72E-46E7-A309-F0F7C5A4087F}" type="datetimeFigureOut">
              <a:rPr lang="ko-KR" altLang="en-US" smtClean="0"/>
              <a:t>2018-08-14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09ADC-67AE-49E0-BA59-8872F5BB0C6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2" name="직사각형 11"/>
          <p:cNvSpPr/>
          <p:nvPr userDrawn="1"/>
        </p:nvSpPr>
        <p:spPr>
          <a:xfrm>
            <a:off x="430213" y="0"/>
            <a:ext cx="72000" cy="864000"/>
          </a:xfrm>
          <a:prstGeom prst="rect">
            <a:avLst/>
          </a:prstGeom>
          <a:solidFill>
            <a:srgbClr val="008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3"/>
          </p:nvPr>
        </p:nvSpPr>
        <p:spPr>
          <a:xfrm>
            <a:off x="512206" y="476720"/>
            <a:ext cx="6552778" cy="432000"/>
          </a:xfrm>
        </p:spPr>
        <p:txBody>
          <a:bodyPr anchor="ctr">
            <a:noAutofit/>
          </a:bodyPr>
          <a:lstStyle>
            <a:lvl1pPr marL="0" indent="0" algn="l">
              <a:buNone/>
              <a:defRPr sz="2400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7" name="직사각형 6"/>
          <p:cNvSpPr/>
          <p:nvPr userDrawn="1"/>
        </p:nvSpPr>
        <p:spPr>
          <a:xfrm>
            <a:off x="4248472" y="643569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ko-KR" sz="110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Copyright 2016. </a:t>
            </a:r>
            <a:r>
              <a:rPr lang="en-US" altLang="ko-KR" sz="1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BGSS all rights reserved.</a:t>
            </a:r>
            <a:endParaRPr lang="ko-KR" altLang="en-US" sz="1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680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프레임워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8EBE-A72E-46E7-A309-F0F7C5A4087F}" type="datetimeFigureOut">
              <a:rPr lang="ko-KR" altLang="en-US" smtClean="0"/>
              <a:t>2018-08-14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09ADC-67AE-49E0-BA59-8872F5BB0C6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430213" y="0"/>
            <a:ext cx="72000" cy="756000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9" name="텍스트 개체 틀 18"/>
          <p:cNvSpPr>
            <a:spLocks noGrp="1"/>
          </p:cNvSpPr>
          <p:nvPr>
            <p:ph type="body" sz="quarter" idx="13"/>
          </p:nvPr>
        </p:nvSpPr>
        <p:spPr>
          <a:xfrm>
            <a:off x="508396" y="386408"/>
            <a:ext cx="6552778" cy="432000"/>
          </a:xfrm>
        </p:spPr>
        <p:txBody>
          <a:bodyPr anchor="ctr">
            <a:noAutofit/>
          </a:bodyPr>
          <a:lstStyle>
            <a:lvl1pPr marL="0" indent="0" algn="l">
              <a:buNone/>
              <a:defRPr sz="2400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0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508396" y="873924"/>
            <a:ext cx="8092242" cy="900000"/>
          </a:xfrm>
        </p:spPr>
        <p:txBody>
          <a:bodyPr anchor="t">
            <a:noAutofit/>
          </a:bodyPr>
          <a:lstStyle>
            <a:lvl1pPr marL="0" indent="0" algn="just">
              <a:buNone/>
              <a:defRPr sz="1600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1" name="직사각형 10"/>
          <p:cNvSpPr/>
          <p:nvPr userDrawn="1"/>
        </p:nvSpPr>
        <p:spPr>
          <a:xfrm>
            <a:off x="4464496" y="643569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ko-KR" sz="110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Copyright 2016. </a:t>
            </a:r>
            <a:r>
              <a:rPr lang="en-US" altLang="ko-KR" sz="1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BGSS all rights reserved.</a:t>
            </a:r>
            <a:endParaRPr lang="ko-KR" altLang="en-US" sz="1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392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즈니스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8EBE-A72E-46E7-A309-F0F7C5A4087F}" type="datetimeFigureOut">
              <a:rPr lang="ko-KR" altLang="en-US" smtClean="0"/>
              <a:t>2018-08-14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09ADC-67AE-49E0-BA59-8872F5BB0C6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5" name="그림 4"/>
          <p:cNvPicPr preferRelativeResize="0"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57"/>
          <a:stretch/>
        </p:blipFill>
        <p:spPr>
          <a:xfrm>
            <a:off x="794" y="480745"/>
            <a:ext cx="9144000" cy="67935"/>
          </a:xfrm>
          <a:prstGeom prst="rect">
            <a:avLst/>
          </a:prstGeom>
          <a:solidFill>
            <a:srgbClr val="008FD4"/>
          </a:solidFill>
        </p:spPr>
      </p:pic>
      <p:sp>
        <p:nvSpPr>
          <p:cNvPr id="6" name="텍스트 개체 틀 18"/>
          <p:cNvSpPr>
            <a:spLocks noGrp="1"/>
          </p:cNvSpPr>
          <p:nvPr>
            <p:ph type="body" sz="quarter" idx="13"/>
          </p:nvPr>
        </p:nvSpPr>
        <p:spPr>
          <a:xfrm>
            <a:off x="139567" y="111600"/>
            <a:ext cx="5670136" cy="369332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kumimoji="1" lang="ko-KR" altLang="en-US" sz="1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a typeface="맑은 고딕" pitchFamily="50" charset="-127"/>
              </a:defRPr>
            </a:lvl1pPr>
          </a:lstStyle>
          <a:p>
            <a:pPr marL="0" lvl="0"/>
            <a:endParaRPr lang="ko-KR" altLang="en-US" dirty="0"/>
          </a:p>
        </p:txBody>
      </p:sp>
      <p:sp>
        <p:nvSpPr>
          <p:cNvPr id="7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4860032" y="111600"/>
            <a:ext cx="4159530" cy="369332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 algn="r">
              <a:buNone/>
              <a:defRPr kumimoji="1" lang="ko-KR" altLang="en-US" sz="1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a typeface="맑은 고딕" pitchFamily="50" charset="-127"/>
              </a:defRPr>
            </a:lvl1pPr>
          </a:lstStyle>
          <a:p>
            <a:pPr marL="0" lvl="0"/>
            <a:endParaRPr lang="ko-KR" altLang="en-US" dirty="0"/>
          </a:p>
        </p:txBody>
      </p:sp>
      <p:sp>
        <p:nvSpPr>
          <p:cNvPr id="8" name="텍스트 개체 틀 18"/>
          <p:cNvSpPr>
            <a:spLocks noGrp="1"/>
          </p:cNvSpPr>
          <p:nvPr>
            <p:ph type="body" sz="quarter" idx="15"/>
          </p:nvPr>
        </p:nvSpPr>
        <p:spPr>
          <a:xfrm>
            <a:off x="144000" y="558801"/>
            <a:ext cx="8856000" cy="8316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kumimoji="1"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lvl="0" algn="just">
              <a:spcBef>
                <a:spcPct val="50000"/>
              </a:spcBef>
            </a:pPr>
            <a:endParaRPr lang="ko-KR" altLang="en-US" dirty="0"/>
          </a:p>
        </p:txBody>
      </p:sp>
      <p:sp>
        <p:nvSpPr>
          <p:cNvPr id="10" name="직사각형 9"/>
          <p:cNvSpPr/>
          <p:nvPr userDrawn="1"/>
        </p:nvSpPr>
        <p:spPr>
          <a:xfrm>
            <a:off x="4464496" y="643569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ko-KR" sz="110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Copyright 2016. </a:t>
            </a:r>
            <a:r>
              <a:rPr lang="en-US" altLang="ko-KR" sz="1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BGSS all rights reserved.</a:t>
            </a:r>
            <a:endParaRPr lang="ko-KR" altLang="en-US" sz="1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428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8EBE-A72E-46E7-A309-F0F7C5A4087F}" type="datetimeFigureOut">
              <a:rPr lang="ko-KR" altLang="en-US" smtClean="0"/>
              <a:t>2018-08-14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09ADC-67AE-49E0-BA59-8872F5BB0C6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직사각형 5"/>
          <p:cNvSpPr/>
          <p:nvPr userDrawn="1"/>
        </p:nvSpPr>
        <p:spPr>
          <a:xfrm>
            <a:off x="430213" y="1096963"/>
            <a:ext cx="8281987" cy="5337175"/>
          </a:xfrm>
          <a:prstGeom prst="rect">
            <a:avLst/>
          </a:prstGeom>
          <a:solidFill>
            <a:srgbClr val="FBFBFB"/>
          </a:solidFill>
          <a:ln w="63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430213" y="0"/>
            <a:ext cx="72000" cy="864000"/>
          </a:xfrm>
          <a:prstGeom prst="rect">
            <a:avLst/>
          </a:prstGeom>
          <a:solidFill>
            <a:srgbClr val="008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8" name="텍스트 개체 틀 18"/>
          <p:cNvSpPr>
            <a:spLocks noGrp="1"/>
          </p:cNvSpPr>
          <p:nvPr>
            <p:ph type="body" sz="quarter" idx="13"/>
          </p:nvPr>
        </p:nvSpPr>
        <p:spPr>
          <a:xfrm>
            <a:off x="512206" y="472944"/>
            <a:ext cx="6552778" cy="432000"/>
          </a:xfrm>
        </p:spPr>
        <p:txBody>
          <a:bodyPr anchor="ctr">
            <a:noAutofit/>
          </a:bodyPr>
          <a:lstStyle>
            <a:lvl1pPr marL="0" indent="0" algn="l">
              <a:buNone/>
              <a:defRPr sz="280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30" panose="02030504000101010101" pitchFamily="18" charset="-127"/>
                <a:ea typeface="-윤고딕330" panose="02030504000101010101" pitchFamily="18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9" name="직사각형 8"/>
          <p:cNvSpPr/>
          <p:nvPr userDrawn="1"/>
        </p:nvSpPr>
        <p:spPr>
          <a:xfrm>
            <a:off x="4248472" y="643569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ko-KR" sz="110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Copyright 2016. </a:t>
            </a:r>
            <a:r>
              <a:rPr lang="en-US" altLang="ko-KR" sz="1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BGSS all rights reserved.</a:t>
            </a:r>
            <a:endParaRPr lang="ko-KR" altLang="en-US" sz="1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779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78EBE-A72E-46E7-A309-F0F7C5A4087F}" type="datetimeFigureOut">
              <a:rPr lang="ko-KR" altLang="en-US" smtClean="0"/>
              <a:t>2018-08-14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09ADC-67AE-49E0-BA59-8872F5BB0C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688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5" r:id="rId3"/>
    <p:sldLayoutId id="2147483654" r:id="rId4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 err="1" smtClean="0"/>
              <a:t>기획예산팀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04" y="645999"/>
            <a:ext cx="8882858" cy="5690581"/>
          </a:xfrm>
          <a:prstGeom prst="rect">
            <a:avLst/>
          </a:prstGeom>
        </p:spPr>
      </p:pic>
      <p:sp>
        <p:nvSpPr>
          <p:cNvPr id="8" name="오른쪽 화살표 7"/>
          <p:cNvSpPr/>
          <p:nvPr/>
        </p:nvSpPr>
        <p:spPr>
          <a:xfrm rot="3947349">
            <a:off x="7845153" y="2777544"/>
            <a:ext cx="556463" cy="21609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7268757" y="2587523"/>
            <a:ext cx="1191159" cy="26569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110722" tIns="55362" rIns="110722" bIns="55362">
            <a:spAutoFit/>
          </a:bodyPr>
          <a:lstStyle/>
          <a:p>
            <a:pPr algn="ctr" defTabSz="1108075">
              <a:spcBef>
                <a:spcPct val="50000"/>
              </a:spcBef>
            </a:pPr>
            <a:r>
              <a:rPr lang="ko-KR" altLang="en-US" sz="1000" b="1" dirty="0" smtClean="0">
                <a:latin typeface="돋움" pitchFamily="50" charset="-127"/>
                <a:ea typeface="돋움" pitchFamily="50" charset="-127"/>
              </a:rPr>
              <a:t>현장설명회장소</a:t>
            </a:r>
            <a:endParaRPr lang="en-US" altLang="ko-KR" sz="1000" b="1" dirty="0" smtClean="0">
              <a:latin typeface="돋움" pitchFamily="50" charset="-127"/>
              <a:ea typeface="돋움" pitchFamily="50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 flipV="1">
            <a:off x="4427984" y="2348880"/>
            <a:ext cx="0" cy="2088232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/>
          <p:cNvCxnSpPr/>
          <p:nvPr/>
        </p:nvCxnSpPr>
        <p:spPr>
          <a:xfrm>
            <a:off x="4448620" y="2422456"/>
            <a:ext cx="3579764" cy="761205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 Box 4"/>
          <p:cNvSpPr txBox="1">
            <a:spLocks noChangeArrowheads="1"/>
          </p:cNvSpPr>
          <p:nvPr/>
        </p:nvSpPr>
        <p:spPr bwMode="auto">
          <a:xfrm>
            <a:off x="4726415" y="4145322"/>
            <a:ext cx="1249741" cy="26569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110722" tIns="55362" rIns="110722" bIns="55362">
            <a:spAutoFit/>
          </a:bodyPr>
          <a:lstStyle/>
          <a:p>
            <a:pPr algn="ctr" defTabSz="1108075">
              <a:spcBef>
                <a:spcPct val="50000"/>
              </a:spcBef>
            </a:pPr>
            <a:r>
              <a:rPr lang="en-US" altLang="ko-KR" sz="1000" b="1" dirty="0" smtClean="0">
                <a:latin typeface="돋움" pitchFamily="50" charset="-127"/>
                <a:ea typeface="돋움" pitchFamily="50" charset="-127"/>
              </a:rPr>
              <a:t>56</a:t>
            </a:r>
            <a:r>
              <a:rPr lang="ko-KR" altLang="en-US" sz="1000" b="1" dirty="0" err="1" smtClean="0">
                <a:latin typeface="돋움" pitchFamily="50" charset="-127"/>
                <a:ea typeface="돋움" pitchFamily="50" charset="-127"/>
              </a:rPr>
              <a:t>주년기념관</a:t>
            </a:r>
            <a:endParaRPr lang="en-US" altLang="ko-KR" sz="1000" b="1" dirty="0" smtClean="0"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48" name="Text Box 4"/>
          <p:cNvSpPr txBox="1">
            <a:spLocks noChangeArrowheads="1"/>
          </p:cNvSpPr>
          <p:nvPr/>
        </p:nvSpPr>
        <p:spPr bwMode="auto">
          <a:xfrm>
            <a:off x="4190623" y="4540084"/>
            <a:ext cx="474722" cy="26569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110722" tIns="55362" rIns="110722" bIns="55362">
            <a:spAutoFit/>
          </a:bodyPr>
          <a:lstStyle/>
          <a:p>
            <a:pPr algn="ctr" defTabSz="1108075">
              <a:spcBef>
                <a:spcPct val="50000"/>
              </a:spcBef>
            </a:pPr>
            <a:r>
              <a:rPr lang="ko-KR" altLang="en-US" sz="1000" b="1" smtClean="0">
                <a:latin typeface="돋움" pitchFamily="50" charset="-127"/>
                <a:ea typeface="돋움" pitchFamily="50" charset="-127"/>
              </a:rPr>
              <a:t>정문</a:t>
            </a:r>
            <a:endParaRPr lang="en-US" altLang="ko-KR" sz="1000" b="1" dirty="0" smtClean="0"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49" name="Text Box 4"/>
          <p:cNvSpPr txBox="1">
            <a:spLocks noChangeArrowheads="1"/>
          </p:cNvSpPr>
          <p:nvPr/>
        </p:nvSpPr>
        <p:spPr bwMode="auto">
          <a:xfrm>
            <a:off x="5929677" y="4793914"/>
            <a:ext cx="975288" cy="26569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110722" tIns="55362" rIns="110722" bIns="55362">
            <a:spAutoFit/>
          </a:bodyPr>
          <a:lstStyle/>
          <a:p>
            <a:pPr algn="ctr" defTabSz="1108075">
              <a:spcBef>
                <a:spcPct val="50000"/>
              </a:spcBef>
            </a:pPr>
            <a:r>
              <a:rPr lang="ko-KR" altLang="en-US" sz="1000" b="1" smtClean="0">
                <a:latin typeface="돋움" pitchFamily="50" charset="-127"/>
                <a:ea typeface="돋움" pitchFamily="50" charset="-127"/>
              </a:rPr>
              <a:t>조형예술관</a:t>
            </a:r>
            <a:endParaRPr lang="en-US" altLang="ko-KR" sz="1000" b="1" dirty="0" smtClean="0"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51" name="Text Box 4"/>
          <p:cNvSpPr txBox="1">
            <a:spLocks noChangeArrowheads="1"/>
          </p:cNvSpPr>
          <p:nvPr/>
        </p:nvSpPr>
        <p:spPr bwMode="auto">
          <a:xfrm>
            <a:off x="116069" y="6009331"/>
            <a:ext cx="3303803" cy="32724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110722" tIns="55362" rIns="110722" bIns="55362">
            <a:spAutoFit/>
          </a:bodyPr>
          <a:lstStyle/>
          <a:p>
            <a:pPr defTabSz="1108075">
              <a:spcBef>
                <a:spcPct val="50000"/>
              </a:spcBef>
            </a:pPr>
            <a:r>
              <a:rPr lang="ko-KR" altLang="en-US" sz="1400" b="1" dirty="0" smtClean="0">
                <a:latin typeface="돋움" pitchFamily="50" charset="-127"/>
                <a:ea typeface="돋움" pitchFamily="50" charset="-127"/>
              </a:rPr>
              <a:t>오시는 길 관련 문의</a:t>
            </a:r>
            <a:r>
              <a:rPr lang="en-US" altLang="ko-KR" sz="1400" b="1" dirty="0">
                <a:latin typeface="돋움" pitchFamily="50" charset="-127"/>
                <a:ea typeface="돋움" pitchFamily="50" charset="-127"/>
              </a:rPr>
              <a:t> </a:t>
            </a:r>
            <a:r>
              <a:rPr lang="en-US" altLang="ko-KR" sz="1400" b="1" dirty="0" smtClean="0">
                <a:latin typeface="돋움" pitchFamily="50" charset="-127"/>
                <a:ea typeface="돋움" pitchFamily="50" charset="-127"/>
              </a:rPr>
              <a:t>: 010 3857 0600</a:t>
            </a:r>
            <a:endParaRPr lang="en-US" altLang="ko-KR" sz="1400" b="1" dirty="0" smtClean="0"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52" name="Text Box 4"/>
          <p:cNvSpPr txBox="1">
            <a:spLocks noChangeArrowheads="1"/>
          </p:cNvSpPr>
          <p:nvPr/>
        </p:nvSpPr>
        <p:spPr bwMode="auto">
          <a:xfrm>
            <a:off x="116069" y="645999"/>
            <a:ext cx="3303803" cy="41958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110722" tIns="55362" rIns="110722" bIns="55362">
            <a:spAutoFit/>
          </a:bodyPr>
          <a:lstStyle/>
          <a:p>
            <a:pPr algn="ctr" defTabSz="1108075">
              <a:spcBef>
                <a:spcPct val="50000"/>
              </a:spcBef>
            </a:pPr>
            <a:r>
              <a:rPr lang="ko-KR" altLang="en-US" sz="2000" b="1" dirty="0" smtClean="0">
                <a:latin typeface="돋움" pitchFamily="50" charset="-127"/>
                <a:ea typeface="돋움" pitchFamily="50" charset="-127"/>
              </a:rPr>
              <a:t>한남대학교</a:t>
            </a:r>
            <a:r>
              <a:rPr lang="en-US" altLang="ko-KR" sz="2000" b="1" dirty="0" smtClean="0">
                <a:latin typeface="돋움" pitchFamily="50" charset="-127"/>
                <a:ea typeface="돋움" pitchFamily="50" charset="-127"/>
              </a:rPr>
              <a:t>(</a:t>
            </a:r>
            <a:r>
              <a:rPr lang="ko-KR" altLang="en-US" sz="2000" b="1" dirty="0" smtClean="0">
                <a:latin typeface="돋움" pitchFamily="50" charset="-127"/>
                <a:ea typeface="돋움" pitchFamily="50" charset="-127"/>
              </a:rPr>
              <a:t>오정동 캠퍼스</a:t>
            </a:r>
            <a:r>
              <a:rPr lang="en-US" altLang="ko-KR" sz="2000" b="1" dirty="0" smtClean="0">
                <a:latin typeface="돋움" pitchFamily="50" charset="-127"/>
                <a:ea typeface="돋움" pitchFamily="50" charset="-127"/>
              </a:rPr>
              <a:t>)</a:t>
            </a:r>
            <a:endParaRPr lang="en-US" altLang="ko-KR" sz="2000" b="1" dirty="0" smtClean="0"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580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8FD4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solidFill>
            <a:schemeClr val="bg1">
              <a:lumMod val="65000"/>
              <a:alpha val="0"/>
            </a:schemeClr>
          </a:solidFill>
        </a:ln>
      </a:spPr>
      <a:bodyPr wrap="none" rtlCol="0">
        <a:spAutoFit/>
      </a:bodyPr>
      <a:lstStyle>
        <a:defPPr>
          <a:defRPr sz="1600" dirty="0" smtClean="0">
            <a:ln>
              <a:solidFill>
                <a:schemeClr val="accent1">
                  <a:alpha val="0"/>
                </a:schemeClr>
              </a:solidFill>
            </a:ln>
            <a:latin typeface="+mn-ea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10362</TotalTime>
  <Words>36</Words>
  <Application>Microsoft Office PowerPoint</Application>
  <PresentationFormat>화면 슬라이드 쇼(4:3)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-윤고딕330</vt:lpstr>
      <vt:lpstr>맑은 고딕</vt:lpstr>
      <vt:lpstr>Arial</vt:lpstr>
      <vt:lpstr>돋움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Olorin</dc:creator>
  <cp:lastModifiedBy>Windows 사용자</cp:lastModifiedBy>
  <cp:revision>396</cp:revision>
  <cp:lastPrinted>2016-03-04T04:15:12Z</cp:lastPrinted>
  <dcterms:created xsi:type="dcterms:W3CDTF">2014-04-20T03:55:36Z</dcterms:created>
  <dcterms:modified xsi:type="dcterms:W3CDTF">2018-08-14T07:56:48Z</dcterms:modified>
</cp:coreProperties>
</file>