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90" y="7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2018-11-12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636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2018-11-12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2810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2018-11-12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5975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2018-11-12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9968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2018-11-12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395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2018-11-12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151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2018-11-12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6180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2018-11-12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5025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2018-11-12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5833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2018-11-12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7493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2018-11-12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0437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53F39-8002-4698-99AF-BAF532AA4F94}" type="datetimeFigureOut">
              <a:rPr lang="ko-KR" altLang="en-US" smtClean="0"/>
              <a:t>2018-11-12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535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ko-KR" sz="3600" b="1" dirty="0">
                <a:solidFill>
                  <a:schemeClr val="tx2"/>
                </a:solidFill>
              </a:rPr>
              <a:t>2018</a:t>
            </a:r>
            <a:r>
              <a:rPr lang="ko-KR" altLang="en-US" sz="3600" b="1" dirty="0">
                <a:solidFill>
                  <a:schemeClr val="tx2"/>
                </a:solidFill>
              </a:rPr>
              <a:t>년 동계 해외 단기어학연수 </a:t>
            </a:r>
            <a:r>
              <a:rPr lang="ko-KR" altLang="en-US" sz="3600" b="1" dirty="0" smtClean="0">
                <a:solidFill>
                  <a:schemeClr val="tx2"/>
                </a:solidFill>
              </a:rPr>
              <a:t>파견대학정보</a:t>
            </a:r>
            <a:endParaRPr lang="ko-KR" altLang="en-US" sz="3600" b="1" dirty="0">
              <a:solidFill>
                <a:schemeClr val="tx2"/>
              </a:solidFill>
            </a:endParaRPr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7035274"/>
              </p:ext>
            </p:extLst>
          </p:nvPr>
        </p:nvGraphicFramePr>
        <p:xfrm>
          <a:off x="838200" y="1690688"/>
          <a:ext cx="10515600" cy="4462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5833"/>
                <a:gridCol w="4196219"/>
                <a:gridCol w="4013548"/>
              </a:tblGrid>
              <a:tr h="5245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</a:rPr>
                        <a:t>국가 </a:t>
                      </a:r>
                      <a:endParaRPr lang="en-US" altLang="ko-KR" sz="20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말레이시아</a:t>
                      </a:r>
                      <a:endParaRPr lang="en-US" altLang="ko-KR" sz="2000" dirty="0" smtClean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중국</a:t>
                      </a:r>
                      <a:endParaRPr lang="en-US" altLang="ko-KR" sz="2000" b="1" dirty="0" smtClean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</a:tr>
              <a:tr h="5245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err="1" smtClean="0">
                          <a:solidFill>
                            <a:sysClr val="windowText" lastClr="000000"/>
                          </a:solidFill>
                        </a:rPr>
                        <a:t>연수기관</a:t>
                      </a:r>
                      <a:endParaRPr lang="ko-KR" altLang="en-US" sz="2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Universiti</a:t>
                      </a:r>
                      <a:r>
                        <a:rPr lang="en-US" altLang="ko-KR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Sains</a:t>
                      </a:r>
                      <a:r>
                        <a:rPr lang="en-US" altLang="ko-KR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Malaysia</a:t>
                      </a:r>
                      <a:endParaRPr lang="en-US" altLang="ko-KR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err="1" smtClean="0">
                          <a:solidFill>
                            <a:sysClr val="windowText" lastClr="000000"/>
                          </a:solidFill>
                        </a:rPr>
                        <a:t>합비대학</a:t>
                      </a:r>
                      <a:endParaRPr lang="en-US" altLang="ko-KR" sz="20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</a:tr>
              <a:tr h="5245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</a:rPr>
                        <a:t>연수기간</a:t>
                      </a:r>
                      <a:endParaRPr lang="ko-KR" altLang="en-US" sz="2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solidFill>
                            <a:sysClr val="windowText" lastClr="000000"/>
                          </a:solidFill>
                        </a:rPr>
                        <a:t>2019.01.07(</a:t>
                      </a:r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</a:rPr>
                        <a:t>일</a:t>
                      </a:r>
                      <a:r>
                        <a:rPr lang="en-US" altLang="ko-KR" sz="20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2000" dirty="0" smtClean="0">
                          <a:solidFill>
                            <a:sysClr val="windowText" lastClr="000000"/>
                          </a:solidFill>
                        </a:rPr>
                        <a:t>~02.01(</a:t>
                      </a:r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</a:rPr>
                        <a:t>금</a:t>
                      </a:r>
                      <a:r>
                        <a:rPr lang="en-US" altLang="ko-KR" sz="20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2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solidFill>
                            <a:sysClr val="windowText" lastClr="000000"/>
                          </a:solidFill>
                        </a:rPr>
                        <a:t>2018.12.23(</a:t>
                      </a:r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</a:rPr>
                        <a:t>일</a:t>
                      </a:r>
                      <a:r>
                        <a:rPr lang="en-US" altLang="ko-KR" sz="20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br>
                        <a:rPr lang="en-US" altLang="ko-KR" sz="2000" dirty="0" smtClean="0">
                          <a:solidFill>
                            <a:sysClr val="windowText" lastClr="000000"/>
                          </a:solidFill>
                        </a:rPr>
                      </a:br>
                      <a:r>
                        <a:rPr lang="en-US" altLang="ko-KR" sz="2000" dirty="0" smtClean="0">
                          <a:solidFill>
                            <a:sysClr val="windowText" lastClr="000000"/>
                          </a:solidFill>
                        </a:rPr>
                        <a:t>-2019.01.13(</a:t>
                      </a:r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</a:rPr>
                        <a:t>일</a:t>
                      </a:r>
                      <a:r>
                        <a:rPr lang="en-US" altLang="ko-KR" sz="20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2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</a:tr>
              <a:tr h="5245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</a:rPr>
                        <a:t>장학금 </a:t>
                      </a:r>
                      <a:endParaRPr lang="en-US" altLang="ko-KR" sz="20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</a:rPr>
                        <a:t>지원액</a:t>
                      </a:r>
                      <a:endParaRPr lang="ko-KR" altLang="en-US" sz="2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</a:rPr>
                        <a:t>약 </a:t>
                      </a:r>
                      <a:r>
                        <a:rPr lang="en-US" altLang="ko-KR" sz="2000" dirty="0" smtClean="0">
                          <a:solidFill>
                            <a:sysClr val="windowText" lastClr="000000"/>
                          </a:solidFill>
                        </a:rPr>
                        <a:t>125</a:t>
                      </a:r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</a:rPr>
                        <a:t>만원</a:t>
                      </a:r>
                      <a:endParaRPr lang="en-US" altLang="ko-KR" sz="20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>
                          <a:solidFill>
                            <a:sysClr val="windowText" lastClr="000000"/>
                          </a:solidFill>
                        </a:rPr>
                        <a:t>(USD 1,100)</a:t>
                      </a:r>
                      <a:endParaRPr lang="ko-KR" altLang="en-US" sz="2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</a:rPr>
                        <a:t>약</a:t>
                      </a:r>
                      <a:r>
                        <a:rPr lang="en-US" altLang="ko-KR" sz="2000" dirty="0" smtClean="0">
                          <a:solidFill>
                            <a:sysClr val="windowText" lastClr="000000"/>
                          </a:solidFill>
                        </a:rPr>
                        <a:t>210</a:t>
                      </a:r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</a:rPr>
                        <a:t>만원</a:t>
                      </a:r>
                      <a:endParaRPr lang="ko-KR" altLang="en-US" sz="2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</a:tr>
              <a:tr h="5245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</a:rPr>
                        <a:t>지원금 </a:t>
                      </a:r>
                      <a:endParaRPr lang="en-US" altLang="ko-KR" sz="20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</a:rPr>
                        <a:t>포함</a:t>
                      </a:r>
                      <a:endParaRPr lang="en-US" altLang="ko-KR" sz="20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</a:rPr>
                        <a:t>내역</a:t>
                      </a:r>
                      <a:endParaRPr lang="en-US" altLang="ko-KR" sz="20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</a:rPr>
                        <a:t>현지 수업료</a:t>
                      </a:r>
                      <a:r>
                        <a:rPr lang="en-US" altLang="ko-KR" sz="20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en-US" altLang="ko-KR" sz="20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</a:rPr>
                        <a:t>외부</a:t>
                      </a:r>
                      <a:r>
                        <a:rPr lang="en-US" altLang="ko-KR" sz="20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</a:rPr>
                        <a:t>기숙사비 등</a:t>
                      </a:r>
                      <a:endParaRPr lang="en-US" altLang="ko-KR" sz="20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>
                          <a:solidFill>
                            <a:srgbClr val="FF0000"/>
                          </a:solidFill>
                        </a:rPr>
                        <a:t>항공료</a:t>
                      </a:r>
                      <a:r>
                        <a:rPr lang="en-US" altLang="ko-KR" sz="20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20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  <a:r>
                        <a:rPr lang="en-US" altLang="ko-KR" sz="20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</a:rPr>
                        <a:t>기숙사</a:t>
                      </a:r>
                      <a:r>
                        <a:rPr lang="en-US" altLang="ko-KR" sz="2000" dirty="0" smtClean="0">
                          <a:solidFill>
                            <a:sysClr val="windowText" lastClr="000000"/>
                          </a:solidFill>
                        </a:rPr>
                        <a:t>),  </a:t>
                      </a:r>
                    </a:p>
                    <a:p>
                      <a:pPr algn="ctr" latinLnBrk="1"/>
                      <a:r>
                        <a:rPr lang="ko-KR" altLang="en-US" sz="2000" dirty="0" err="1" smtClean="0">
                          <a:solidFill>
                            <a:sysClr val="windowText" lastClr="000000"/>
                          </a:solidFill>
                        </a:rPr>
                        <a:t>문화체험비</a:t>
                      </a:r>
                      <a:endParaRPr lang="ko-KR" altLang="en-US" sz="2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</a:tr>
              <a:tr h="5245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</a:rPr>
                        <a:t>지원금</a:t>
                      </a:r>
                      <a:endParaRPr lang="en-US" altLang="ko-KR" sz="20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2000" dirty="0" err="1" smtClean="0">
                          <a:solidFill>
                            <a:sysClr val="windowText" lastClr="000000"/>
                          </a:solidFill>
                        </a:rPr>
                        <a:t>불포함</a:t>
                      </a:r>
                      <a:endParaRPr lang="en-US" altLang="ko-KR" sz="20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</a:rPr>
                        <a:t>내역</a:t>
                      </a:r>
                      <a:endParaRPr lang="ko-KR" altLang="en-US" sz="2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</a:rPr>
                        <a:t>항공료</a:t>
                      </a:r>
                      <a:r>
                        <a:rPr lang="en-US" altLang="ko-KR" sz="20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</a:rPr>
                        <a:t>교통비</a:t>
                      </a:r>
                      <a:r>
                        <a:rPr lang="en-US" altLang="ko-KR" sz="20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</a:rPr>
                        <a:t>식비</a:t>
                      </a:r>
                      <a:r>
                        <a:rPr lang="en-US" altLang="ko-KR" sz="20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</a:rPr>
                        <a:t>보험료 등</a:t>
                      </a:r>
                      <a:r>
                        <a:rPr lang="en-US" altLang="ko-KR" sz="200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</a:rPr>
                        <a:t>기타 경비</a:t>
                      </a:r>
                      <a:endParaRPr lang="ko-KR" altLang="en-US" sz="2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20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</a:rPr>
                        <a:t>식비</a:t>
                      </a:r>
                      <a:r>
                        <a:rPr lang="en-US" altLang="ko-KR" sz="20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2000" dirty="0" err="1" smtClean="0">
                          <a:solidFill>
                            <a:sysClr val="windowText" lastClr="000000"/>
                          </a:solidFill>
                        </a:rPr>
                        <a:t>비자비용</a:t>
                      </a:r>
                      <a:r>
                        <a:rPr lang="en-US" altLang="ko-KR" sz="20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2000" dirty="0" smtClean="0">
                          <a:solidFill>
                            <a:sysClr val="windowText" lastClr="000000"/>
                          </a:solidFill>
                        </a:rPr>
                        <a:t>개인지출비용 등</a:t>
                      </a:r>
                      <a:endParaRPr lang="ko-KR" altLang="en-US" sz="2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1759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</TotalTime>
  <Words>81</Words>
  <Application>Microsoft Office PowerPoint</Application>
  <PresentationFormat>와이드스크린</PresentationFormat>
  <Paragraphs>32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2018년 동계 해외 단기어학연수 파견대학정보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hannam</cp:lastModifiedBy>
  <cp:revision>65</cp:revision>
  <dcterms:created xsi:type="dcterms:W3CDTF">2018-03-29T02:47:47Z</dcterms:created>
  <dcterms:modified xsi:type="dcterms:W3CDTF">2018-11-12T08:35:58Z</dcterms:modified>
</cp:coreProperties>
</file>