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7171988" cy="42840275"/>
  <p:notesSz cx="6858000" cy="9144000"/>
  <p:defaultTextStyle>
    <a:defPPr>
      <a:defRPr lang="ko-KR"/>
    </a:defPPr>
    <a:lvl1pPr marL="0" algn="l" defTabSz="1325971" rtl="0" eaLnBrk="1" latinLnBrk="1" hangingPunct="1">
      <a:defRPr sz="2610" kern="1200">
        <a:solidFill>
          <a:schemeClr val="tx1"/>
        </a:solidFill>
        <a:latin typeface="+mn-lt"/>
        <a:ea typeface="+mn-ea"/>
        <a:cs typeface="+mn-cs"/>
      </a:defRPr>
    </a:lvl1pPr>
    <a:lvl2pPr marL="662986" algn="l" defTabSz="1325971" rtl="0" eaLnBrk="1" latinLnBrk="1" hangingPunct="1">
      <a:defRPr sz="2610" kern="1200">
        <a:solidFill>
          <a:schemeClr val="tx1"/>
        </a:solidFill>
        <a:latin typeface="+mn-lt"/>
        <a:ea typeface="+mn-ea"/>
        <a:cs typeface="+mn-cs"/>
      </a:defRPr>
    </a:lvl2pPr>
    <a:lvl3pPr marL="1325971" algn="l" defTabSz="1325971" rtl="0" eaLnBrk="1" latinLnBrk="1" hangingPunct="1">
      <a:defRPr sz="2610" kern="1200">
        <a:solidFill>
          <a:schemeClr val="tx1"/>
        </a:solidFill>
        <a:latin typeface="+mn-lt"/>
        <a:ea typeface="+mn-ea"/>
        <a:cs typeface="+mn-cs"/>
      </a:defRPr>
    </a:lvl3pPr>
    <a:lvl4pPr marL="1988957" algn="l" defTabSz="1325971" rtl="0" eaLnBrk="1" latinLnBrk="1" hangingPunct="1">
      <a:defRPr sz="2610" kern="1200">
        <a:solidFill>
          <a:schemeClr val="tx1"/>
        </a:solidFill>
        <a:latin typeface="+mn-lt"/>
        <a:ea typeface="+mn-ea"/>
        <a:cs typeface="+mn-cs"/>
      </a:defRPr>
    </a:lvl4pPr>
    <a:lvl5pPr marL="2651943" algn="l" defTabSz="1325971" rtl="0" eaLnBrk="1" latinLnBrk="1" hangingPunct="1">
      <a:defRPr sz="2610" kern="1200">
        <a:solidFill>
          <a:schemeClr val="tx1"/>
        </a:solidFill>
        <a:latin typeface="+mn-lt"/>
        <a:ea typeface="+mn-ea"/>
        <a:cs typeface="+mn-cs"/>
      </a:defRPr>
    </a:lvl5pPr>
    <a:lvl6pPr marL="3314929" algn="l" defTabSz="1325971" rtl="0" eaLnBrk="1" latinLnBrk="1" hangingPunct="1">
      <a:defRPr sz="2610" kern="1200">
        <a:solidFill>
          <a:schemeClr val="tx1"/>
        </a:solidFill>
        <a:latin typeface="+mn-lt"/>
        <a:ea typeface="+mn-ea"/>
        <a:cs typeface="+mn-cs"/>
      </a:defRPr>
    </a:lvl6pPr>
    <a:lvl7pPr marL="3977914" algn="l" defTabSz="1325971" rtl="0" eaLnBrk="1" latinLnBrk="1" hangingPunct="1">
      <a:defRPr sz="2610" kern="1200">
        <a:solidFill>
          <a:schemeClr val="tx1"/>
        </a:solidFill>
        <a:latin typeface="+mn-lt"/>
        <a:ea typeface="+mn-ea"/>
        <a:cs typeface="+mn-cs"/>
      </a:defRPr>
    </a:lvl7pPr>
    <a:lvl8pPr marL="4640900" algn="l" defTabSz="1325971" rtl="0" eaLnBrk="1" latinLnBrk="1" hangingPunct="1">
      <a:defRPr sz="2610" kern="1200">
        <a:solidFill>
          <a:schemeClr val="tx1"/>
        </a:solidFill>
        <a:latin typeface="+mn-lt"/>
        <a:ea typeface="+mn-ea"/>
        <a:cs typeface="+mn-cs"/>
      </a:defRPr>
    </a:lvl8pPr>
    <a:lvl9pPr marL="5303886" algn="l" defTabSz="1325971" rtl="0" eaLnBrk="1" latinLnBrk="1" hangingPunct="1">
      <a:defRPr sz="261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93">
          <p15:clr>
            <a:srgbClr val="A4A3A4"/>
          </p15:clr>
        </p15:guide>
        <p15:guide id="2" pos="54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9" d="100"/>
          <a:sy n="19" d="100"/>
        </p:scale>
        <p:origin x="3702" y="54"/>
      </p:cViewPr>
      <p:guideLst>
        <p:guide orient="horz" pos="13493"/>
        <p:guide pos="54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7899" y="7011132"/>
            <a:ext cx="14596190" cy="14914762"/>
          </a:xfrm>
        </p:spPr>
        <p:txBody>
          <a:bodyPr anchor="b"/>
          <a:lstStyle>
            <a:lvl1pPr algn="ctr">
              <a:defRPr sz="11268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6499" y="22501064"/>
            <a:ext cx="12878991" cy="10343147"/>
          </a:xfrm>
        </p:spPr>
        <p:txBody>
          <a:bodyPr/>
          <a:lstStyle>
            <a:lvl1pPr marL="0" indent="0" algn="ctr">
              <a:buNone/>
              <a:defRPr sz="4507"/>
            </a:lvl1pPr>
            <a:lvl2pPr marL="858622" indent="0" algn="ctr">
              <a:buNone/>
              <a:defRPr sz="3756"/>
            </a:lvl2pPr>
            <a:lvl3pPr marL="1717243" indent="0" algn="ctr">
              <a:buNone/>
              <a:defRPr sz="3380"/>
            </a:lvl3pPr>
            <a:lvl4pPr marL="2575865" indent="0" algn="ctr">
              <a:buNone/>
              <a:defRPr sz="3005"/>
            </a:lvl4pPr>
            <a:lvl5pPr marL="3434486" indent="0" algn="ctr">
              <a:buNone/>
              <a:defRPr sz="3005"/>
            </a:lvl5pPr>
            <a:lvl6pPr marL="4293108" indent="0" algn="ctr">
              <a:buNone/>
              <a:defRPr sz="3005"/>
            </a:lvl6pPr>
            <a:lvl7pPr marL="5151730" indent="0" algn="ctr">
              <a:buNone/>
              <a:defRPr sz="3005"/>
            </a:lvl7pPr>
            <a:lvl8pPr marL="6010351" indent="0" algn="ctr">
              <a:buNone/>
              <a:defRPr sz="3005"/>
            </a:lvl8pPr>
            <a:lvl9pPr marL="6868973" indent="0" algn="ctr">
              <a:buNone/>
              <a:defRPr sz="3005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AEBF-C0CF-4F53-B87B-669690546534}" type="datetimeFigureOut">
              <a:rPr lang="ko-KR" altLang="en-US" smtClean="0"/>
              <a:t>2017-08-17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C3321-EFEF-4996-8758-2F15E562A0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7844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AEBF-C0CF-4F53-B87B-669690546534}" type="datetimeFigureOut">
              <a:rPr lang="ko-KR" altLang="en-US" smtClean="0"/>
              <a:t>2017-08-17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C3321-EFEF-4996-8758-2F15E562A0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5178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1631" y="10680331"/>
            <a:ext cx="14810840" cy="17820361"/>
          </a:xfrm>
        </p:spPr>
        <p:txBody>
          <a:bodyPr anchor="b"/>
          <a:lstStyle>
            <a:lvl1pPr>
              <a:defRPr sz="11268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1631" y="28669280"/>
            <a:ext cx="14810840" cy="9371307"/>
          </a:xfrm>
        </p:spPr>
        <p:txBody>
          <a:bodyPr/>
          <a:lstStyle>
            <a:lvl1pPr marL="0" indent="0">
              <a:buNone/>
              <a:defRPr sz="4507">
                <a:solidFill>
                  <a:schemeClr val="tx1"/>
                </a:solidFill>
              </a:defRPr>
            </a:lvl1pPr>
            <a:lvl2pPr marL="858622" indent="0">
              <a:buNone/>
              <a:defRPr sz="3756">
                <a:solidFill>
                  <a:schemeClr val="tx1">
                    <a:tint val="75000"/>
                  </a:schemeClr>
                </a:solidFill>
              </a:defRPr>
            </a:lvl2pPr>
            <a:lvl3pPr marL="1717243" indent="0">
              <a:buNone/>
              <a:defRPr sz="3380">
                <a:solidFill>
                  <a:schemeClr val="tx1">
                    <a:tint val="75000"/>
                  </a:schemeClr>
                </a:solidFill>
              </a:defRPr>
            </a:lvl3pPr>
            <a:lvl4pPr marL="2575865" indent="0">
              <a:buNone/>
              <a:defRPr sz="3005">
                <a:solidFill>
                  <a:schemeClr val="tx1">
                    <a:tint val="75000"/>
                  </a:schemeClr>
                </a:solidFill>
              </a:defRPr>
            </a:lvl4pPr>
            <a:lvl5pPr marL="3434486" indent="0">
              <a:buNone/>
              <a:defRPr sz="3005">
                <a:solidFill>
                  <a:schemeClr val="tx1">
                    <a:tint val="75000"/>
                  </a:schemeClr>
                </a:solidFill>
              </a:defRPr>
            </a:lvl5pPr>
            <a:lvl6pPr marL="4293108" indent="0">
              <a:buNone/>
              <a:defRPr sz="3005">
                <a:solidFill>
                  <a:schemeClr val="tx1">
                    <a:tint val="75000"/>
                  </a:schemeClr>
                </a:solidFill>
              </a:defRPr>
            </a:lvl6pPr>
            <a:lvl7pPr marL="5151730" indent="0">
              <a:buNone/>
              <a:defRPr sz="3005">
                <a:solidFill>
                  <a:schemeClr val="tx1">
                    <a:tint val="75000"/>
                  </a:schemeClr>
                </a:solidFill>
              </a:defRPr>
            </a:lvl7pPr>
            <a:lvl8pPr marL="6010351" indent="0">
              <a:buNone/>
              <a:defRPr sz="3005">
                <a:solidFill>
                  <a:schemeClr val="tx1">
                    <a:tint val="75000"/>
                  </a:schemeClr>
                </a:solidFill>
              </a:defRPr>
            </a:lvl8pPr>
            <a:lvl9pPr marL="6868973" indent="0">
              <a:buNone/>
              <a:defRPr sz="300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AEBF-C0CF-4F53-B87B-669690546534}" type="datetimeFigureOut">
              <a:rPr lang="ko-KR" altLang="en-US" smtClean="0"/>
              <a:t>2017-08-17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C3321-EFEF-4996-8758-2F15E562A0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3180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0574" y="11404240"/>
            <a:ext cx="7298095" cy="27181761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93319" y="11404240"/>
            <a:ext cx="7298095" cy="27181761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AEBF-C0CF-4F53-B87B-669690546534}" type="datetimeFigureOut">
              <a:rPr lang="ko-KR" altLang="en-US" smtClean="0"/>
              <a:t>2017-08-17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C3321-EFEF-4996-8758-2F15E562A0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2664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811" y="2280857"/>
            <a:ext cx="14810840" cy="828047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2813" y="10501820"/>
            <a:ext cx="7264555" cy="5146780"/>
          </a:xfrm>
        </p:spPr>
        <p:txBody>
          <a:bodyPr anchor="b"/>
          <a:lstStyle>
            <a:lvl1pPr marL="0" indent="0">
              <a:buNone/>
              <a:defRPr sz="4507" b="1"/>
            </a:lvl1pPr>
            <a:lvl2pPr marL="858622" indent="0">
              <a:buNone/>
              <a:defRPr sz="3756" b="1"/>
            </a:lvl2pPr>
            <a:lvl3pPr marL="1717243" indent="0">
              <a:buNone/>
              <a:defRPr sz="3380" b="1"/>
            </a:lvl3pPr>
            <a:lvl4pPr marL="2575865" indent="0">
              <a:buNone/>
              <a:defRPr sz="3005" b="1"/>
            </a:lvl4pPr>
            <a:lvl5pPr marL="3434486" indent="0">
              <a:buNone/>
              <a:defRPr sz="3005" b="1"/>
            </a:lvl5pPr>
            <a:lvl6pPr marL="4293108" indent="0">
              <a:buNone/>
              <a:defRPr sz="3005" b="1"/>
            </a:lvl6pPr>
            <a:lvl7pPr marL="5151730" indent="0">
              <a:buNone/>
              <a:defRPr sz="3005" b="1"/>
            </a:lvl7pPr>
            <a:lvl8pPr marL="6010351" indent="0">
              <a:buNone/>
              <a:defRPr sz="3005" b="1"/>
            </a:lvl8pPr>
            <a:lvl9pPr marL="6868973" indent="0">
              <a:buNone/>
              <a:defRPr sz="3005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2813" y="15648601"/>
            <a:ext cx="7264555" cy="2301673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693320" y="10501820"/>
            <a:ext cx="7300332" cy="5146780"/>
          </a:xfrm>
        </p:spPr>
        <p:txBody>
          <a:bodyPr anchor="b"/>
          <a:lstStyle>
            <a:lvl1pPr marL="0" indent="0">
              <a:buNone/>
              <a:defRPr sz="4507" b="1"/>
            </a:lvl1pPr>
            <a:lvl2pPr marL="858622" indent="0">
              <a:buNone/>
              <a:defRPr sz="3756" b="1"/>
            </a:lvl2pPr>
            <a:lvl3pPr marL="1717243" indent="0">
              <a:buNone/>
              <a:defRPr sz="3380" b="1"/>
            </a:lvl3pPr>
            <a:lvl4pPr marL="2575865" indent="0">
              <a:buNone/>
              <a:defRPr sz="3005" b="1"/>
            </a:lvl4pPr>
            <a:lvl5pPr marL="3434486" indent="0">
              <a:buNone/>
              <a:defRPr sz="3005" b="1"/>
            </a:lvl5pPr>
            <a:lvl6pPr marL="4293108" indent="0">
              <a:buNone/>
              <a:defRPr sz="3005" b="1"/>
            </a:lvl6pPr>
            <a:lvl7pPr marL="5151730" indent="0">
              <a:buNone/>
              <a:defRPr sz="3005" b="1"/>
            </a:lvl7pPr>
            <a:lvl8pPr marL="6010351" indent="0">
              <a:buNone/>
              <a:defRPr sz="3005" b="1"/>
            </a:lvl8pPr>
            <a:lvl9pPr marL="6868973" indent="0">
              <a:buNone/>
              <a:defRPr sz="3005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693320" y="15648601"/>
            <a:ext cx="7300332" cy="2301673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AEBF-C0CF-4F53-B87B-669690546534}" type="datetimeFigureOut">
              <a:rPr lang="ko-KR" altLang="en-US" smtClean="0"/>
              <a:t>2017-08-17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C3321-EFEF-4996-8758-2F15E562A0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9115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AEBF-C0CF-4F53-B87B-669690546534}" type="datetimeFigureOut">
              <a:rPr lang="ko-KR" altLang="en-US" smtClean="0"/>
              <a:t>2017-08-17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C3321-EFEF-4996-8758-2F15E562A0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490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AEBF-C0CF-4F53-B87B-669690546534}" type="datetimeFigureOut">
              <a:rPr lang="ko-KR" altLang="en-US" smtClean="0"/>
              <a:t>2017-08-17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C3321-EFEF-4996-8758-2F15E562A0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0907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811" y="2856018"/>
            <a:ext cx="5538413" cy="9996064"/>
          </a:xfrm>
        </p:spPr>
        <p:txBody>
          <a:bodyPr anchor="b"/>
          <a:lstStyle>
            <a:lvl1pPr>
              <a:defRPr sz="601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00332" y="6168216"/>
            <a:ext cx="8693319" cy="30444362"/>
          </a:xfrm>
        </p:spPr>
        <p:txBody>
          <a:bodyPr/>
          <a:lstStyle>
            <a:lvl1pPr>
              <a:defRPr sz="6010"/>
            </a:lvl1pPr>
            <a:lvl2pPr>
              <a:defRPr sz="5258"/>
            </a:lvl2pPr>
            <a:lvl3pPr>
              <a:defRPr sz="4507"/>
            </a:lvl3pPr>
            <a:lvl4pPr>
              <a:defRPr sz="3756"/>
            </a:lvl4pPr>
            <a:lvl5pPr>
              <a:defRPr sz="3756"/>
            </a:lvl5pPr>
            <a:lvl6pPr>
              <a:defRPr sz="3756"/>
            </a:lvl6pPr>
            <a:lvl7pPr>
              <a:defRPr sz="3756"/>
            </a:lvl7pPr>
            <a:lvl8pPr>
              <a:defRPr sz="3756"/>
            </a:lvl8pPr>
            <a:lvl9pPr>
              <a:defRPr sz="3756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2811" y="12852082"/>
            <a:ext cx="5538413" cy="23810073"/>
          </a:xfrm>
        </p:spPr>
        <p:txBody>
          <a:bodyPr/>
          <a:lstStyle>
            <a:lvl1pPr marL="0" indent="0">
              <a:buNone/>
              <a:defRPr sz="3005"/>
            </a:lvl1pPr>
            <a:lvl2pPr marL="858622" indent="0">
              <a:buNone/>
              <a:defRPr sz="2629"/>
            </a:lvl2pPr>
            <a:lvl3pPr marL="1717243" indent="0">
              <a:buNone/>
              <a:defRPr sz="2254"/>
            </a:lvl3pPr>
            <a:lvl4pPr marL="2575865" indent="0">
              <a:buNone/>
              <a:defRPr sz="1878"/>
            </a:lvl4pPr>
            <a:lvl5pPr marL="3434486" indent="0">
              <a:buNone/>
              <a:defRPr sz="1878"/>
            </a:lvl5pPr>
            <a:lvl6pPr marL="4293108" indent="0">
              <a:buNone/>
              <a:defRPr sz="1878"/>
            </a:lvl6pPr>
            <a:lvl7pPr marL="5151730" indent="0">
              <a:buNone/>
              <a:defRPr sz="1878"/>
            </a:lvl7pPr>
            <a:lvl8pPr marL="6010351" indent="0">
              <a:buNone/>
              <a:defRPr sz="1878"/>
            </a:lvl8pPr>
            <a:lvl9pPr marL="6868973" indent="0">
              <a:buNone/>
              <a:defRPr sz="1878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AEBF-C0CF-4F53-B87B-669690546534}" type="datetimeFigureOut">
              <a:rPr lang="ko-KR" altLang="en-US" smtClean="0"/>
              <a:t>2017-08-17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C3321-EFEF-4996-8758-2F15E562A0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9350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811" y="2856018"/>
            <a:ext cx="5538413" cy="9996064"/>
          </a:xfrm>
        </p:spPr>
        <p:txBody>
          <a:bodyPr anchor="b"/>
          <a:lstStyle>
            <a:lvl1pPr>
              <a:defRPr sz="601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00332" y="6168216"/>
            <a:ext cx="8693319" cy="30444362"/>
          </a:xfrm>
        </p:spPr>
        <p:txBody>
          <a:bodyPr anchor="t"/>
          <a:lstStyle>
            <a:lvl1pPr marL="0" indent="0">
              <a:buNone/>
              <a:defRPr sz="6010"/>
            </a:lvl1pPr>
            <a:lvl2pPr marL="858622" indent="0">
              <a:buNone/>
              <a:defRPr sz="5258"/>
            </a:lvl2pPr>
            <a:lvl3pPr marL="1717243" indent="0">
              <a:buNone/>
              <a:defRPr sz="4507"/>
            </a:lvl3pPr>
            <a:lvl4pPr marL="2575865" indent="0">
              <a:buNone/>
              <a:defRPr sz="3756"/>
            </a:lvl4pPr>
            <a:lvl5pPr marL="3434486" indent="0">
              <a:buNone/>
              <a:defRPr sz="3756"/>
            </a:lvl5pPr>
            <a:lvl6pPr marL="4293108" indent="0">
              <a:buNone/>
              <a:defRPr sz="3756"/>
            </a:lvl6pPr>
            <a:lvl7pPr marL="5151730" indent="0">
              <a:buNone/>
              <a:defRPr sz="3756"/>
            </a:lvl7pPr>
            <a:lvl8pPr marL="6010351" indent="0">
              <a:buNone/>
              <a:defRPr sz="3756"/>
            </a:lvl8pPr>
            <a:lvl9pPr marL="6868973" indent="0">
              <a:buNone/>
              <a:defRPr sz="3756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2811" y="12852082"/>
            <a:ext cx="5538413" cy="23810073"/>
          </a:xfrm>
        </p:spPr>
        <p:txBody>
          <a:bodyPr/>
          <a:lstStyle>
            <a:lvl1pPr marL="0" indent="0">
              <a:buNone/>
              <a:defRPr sz="3005"/>
            </a:lvl1pPr>
            <a:lvl2pPr marL="858622" indent="0">
              <a:buNone/>
              <a:defRPr sz="2629"/>
            </a:lvl2pPr>
            <a:lvl3pPr marL="1717243" indent="0">
              <a:buNone/>
              <a:defRPr sz="2254"/>
            </a:lvl3pPr>
            <a:lvl4pPr marL="2575865" indent="0">
              <a:buNone/>
              <a:defRPr sz="1878"/>
            </a:lvl4pPr>
            <a:lvl5pPr marL="3434486" indent="0">
              <a:buNone/>
              <a:defRPr sz="1878"/>
            </a:lvl5pPr>
            <a:lvl6pPr marL="4293108" indent="0">
              <a:buNone/>
              <a:defRPr sz="1878"/>
            </a:lvl6pPr>
            <a:lvl7pPr marL="5151730" indent="0">
              <a:buNone/>
              <a:defRPr sz="1878"/>
            </a:lvl7pPr>
            <a:lvl8pPr marL="6010351" indent="0">
              <a:buNone/>
              <a:defRPr sz="1878"/>
            </a:lvl8pPr>
            <a:lvl9pPr marL="6868973" indent="0">
              <a:buNone/>
              <a:defRPr sz="1878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AEBF-C0CF-4F53-B87B-669690546534}" type="datetimeFigureOut">
              <a:rPr lang="ko-KR" altLang="en-US" smtClean="0"/>
              <a:t>2017-08-17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C3321-EFEF-4996-8758-2F15E562A0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447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AEBF-C0CF-4F53-B87B-669690546534}" type="datetimeFigureOut">
              <a:rPr lang="ko-KR" altLang="en-US" smtClean="0"/>
              <a:t>2017-08-17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C3321-EFEF-4996-8758-2F15E562A0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7199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288705" y="2280848"/>
            <a:ext cx="3702710" cy="3630515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80575" y="2280848"/>
            <a:ext cx="10893480" cy="3630515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FAEBF-C0CF-4F53-B87B-669690546534}" type="datetimeFigureOut">
              <a:rPr lang="ko-KR" altLang="en-US" smtClean="0"/>
              <a:t>2017-08-17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C3321-EFEF-4996-8758-2F15E562A0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8152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80574" y="2280857"/>
            <a:ext cx="14810840" cy="82804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0574" y="11404240"/>
            <a:ext cx="14810840" cy="27181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80574" y="39706598"/>
            <a:ext cx="3863697" cy="2280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FAEBF-C0CF-4F53-B87B-669690546534}" type="datetimeFigureOut">
              <a:rPr lang="ko-KR" altLang="en-US" smtClean="0"/>
              <a:t>2017-08-17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88221" y="39706598"/>
            <a:ext cx="5795546" cy="2280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127717" y="39706598"/>
            <a:ext cx="3863697" cy="2280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C3321-EFEF-4996-8758-2F15E562A0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8574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717243" rtl="0" eaLnBrk="1" latinLnBrk="1" hangingPunct="1">
        <a:lnSpc>
          <a:spcPct val="90000"/>
        </a:lnSpc>
        <a:spcBef>
          <a:spcPct val="0"/>
        </a:spcBef>
        <a:buNone/>
        <a:defRPr sz="82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9311" indent="-429311" algn="l" defTabSz="1717243" rtl="0" eaLnBrk="1" latinLnBrk="1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5258" kern="1200">
          <a:solidFill>
            <a:schemeClr val="tx1"/>
          </a:solidFill>
          <a:latin typeface="+mn-lt"/>
          <a:ea typeface="+mn-ea"/>
          <a:cs typeface="+mn-cs"/>
        </a:defRPr>
      </a:lvl1pPr>
      <a:lvl2pPr marL="1287932" indent="-429311" algn="l" defTabSz="1717243" rtl="0" eaLnBrk="1" latinLnBrk="1" hangingPunct="1">
        <a:lnSpc>
          <a:spcPct val="90000"/>
        </a:lnSpc>
        <a:spcBef>
          <a:spcPts val="939"/>
        </a:spcBef>
        <a:buFont typeface="Arial" panose="020B0604020202020204" pitchFamily="34" charset="0"/>
        <a:buChar char="•"/>
        <a:defRPr sz="4507" kern="1200">
          <a:solidFill>
            <a:schemeClr val="tx1"/>
          </a:solidFill>
          <a:latin typeface="+mn-lt"/>
          <a:ea typeface="+mn-ea"/>
          <a:cs typeface="+mn-cs"/>
        </a:defRPr>
      </a:lvl2pPr>
      <a:lvl3pPr marL="2146554" indent="-429311" algn="l" defTabSz="1717243" rtl="0" eaLnBrk="1" latinLnBrk="1" hangingPunct="1">
        <a:lnSpc>
          <a:spcPct val="90000"/>
        </a:lnSpc>
        <a:spcBef>
          <a:spcPts val="939"/>
        </a:spcBef>
        <a:buFont typeface="Arial" panose="020B0604020202020204" pitchFamily="34" charset="0"/>
        <a:buChar char="•"/>
        <a:defRPr sz="3756" kern="1200">
          <a:solidFill>
            <a:schemeClr val="tx1"/>
          </a:solidFill>
          <a:latin typeface="+mn-lt"/>
          <a:ea typeface="+mn-ea"/>
          <a:cs typeface="+mn-cs"/>
        </a:defRPr>
      </a:lvl3pPr>
      <a:lvl4pPr marL="3005176" indent="-429311" algn="l" defTabSz="1717243" rtl="0" eaLnBrk="1" latinLnBrk="1" hangingPunct="1">
        <a:lnSpc>
          <a:spcPct val="90000"/>
        </a:lnSpc>
        <a:spcBef>
          <a:spcPts val="939"/>
        </a:spcBef>
        <a:buFont typeface="Arial" panose="020B0604020202020204" pitchFamily="34" charset="0"/>
        <a:buChar char="•"/>
        <a:defRPr sz="3380" kern="1200">
          <a:solidFill>
            <a:schemeClr val="tx1"/>
          </a:solidFill>
          <a:latin typeface="+mn-lt"/>
          <a:ea typeface="+mn-ea"/>
          <a:cs typeface="+mn-cs"/>
        </a:defRPr>
      </a:lvl4pPr>
      <a:lvl5pPr marL="3863797" indent="-429311" algn="l" defTabSz="1717243" rtl="0" eaLnBrk="1" latinLnBrk="1" hangingPunct="1">
        <a:lnSpc>
          <a:spcPct val="90000"/>
        </a:lnSpc>
        <a:spcBef>
          <a:spcPts val="939"/>
        </a:spcBef>
        <a:buFont typeface="Arial" panose="020B0604020202020204" pitchFamily="34" charset="0"/>
        <a:buChar char="•"/>
        <a:defRPr sz="3380" kern="1200">
          <a:solidFill>
            <a:schemeClr val="tx1"/>
          </a:solidFill>
          <a:latin typeface="+mn-lt"/>
          <a:ea typeface="+mn-ea"/>
          <a:cs typeface="+mn-cs"/>
        </a:defRPr>
      </a:lvl5pPr>
      <a:lvl6pPr marL="4722419" indent="-429311" algn="l" defTabSz="1717243" rtl="0" eaLnBrk="1" latinLnBrk="1" hangingPunct="1">
        <a:lnSpc>
          <a:spcPct val="90000"/>
        </a:lnSpc>
        <a:spcBef>
          <a:spcPts val="939"/>
        </a:spcBef>
        <a:buFont typeface="Arial" panose="020B0604020202020204" pitchFamily="34" charset="0"/>
        <a:buChar char="•"/>
        <a:defRPr sz="3380" kern="1200">
          <a:solidFill>
            <a:schemeClr val="tx1"/>
          </a:solidFill>
          <a:latin typeface="+mn-lt"/>
          <a:ea typeface="+mn-ea"/>
          <a:cs typeface="+mn-cs"/>
        </a:defRPr>
      </a:lvl6pPr>
      <a:lvl7pPr marL="5581040" indent="-429311" algn="l" defTabSz="1717243" rtl="0" eaLnBrk="1" latinLnBrk="1" hangingPunct="1">
        <a:lnSpc>
          <a:spcPct val="90000"/>
        </a:lnSpc>
        <a:spcBef>
          <a:spcPts val="939"/>
        </a:spcBef>
        <a:buFont typeface="Arial" panose="020B0604020202020204" pitchFamily="34" charset="0"/>
        <a:buChar char="•"/>
        <a:defRPr sz="3380" kern="1200">
          <a:solidFill>
            <a:schemeClr val="tx1"/>
          </a:solidFill>
          <a:latin typeface="+mn-lt"/>
          <a:ea typeface="+mn-ea"/>
          <a:cs typeface="+mn-cs"/>
        </a:defRPr>
      </a:lvl7pPr>
      <a:lvl8pPr marL="6439662" indent="-429311" algn="l" defTabSz="1717243" rtl="0" eaLnBrk="1" latinLnBrk="1" hangingPunct="1">
        <a:lnSpc>
          <a:spcPct val="90000"/>
        </a:lnSpc>
        <a:spcBef>
          <a:spcPts val="939"/>
        </a:spcBef>
        <a:buFont typeface="Arial" panose="020B0604020202020204" pitchFamily="34" charset="0"/>
        <a:buChar char="•"/>
        <a:defRPr sz="3380" kern="1200">
          <a:solidFill>
            <a:schemeClr val="tx1"/>
          </a:solidFill>
          <a:latin typeface="+mn-lt"/>
          <a:ea typeface="+mn-ea"/>
          <a:cs typeface="+mn-cs"/>
        </a:defRPr>
      </a:lvl8pPr>
      <a:lvl9pPr marL="7298284" indent="-429311" algn="l" defTabSz="1717243" rtl="0" eaLnBrk="1" latinLnBrk="1" hangingPunct="1">
        <a:lnSpc>
          <a:spcPct val="90000"/>
        </a:lnSpc>
        <a:spcBef>
          <a:spcPts val="939"/>
        </a:spcBef>
        <a:buFont typeface="Arial" panose="020B0604020202020204" pitchFamily="34" charset="0"/>
        <a:buChar char="•"/>
        <a:defRPr sz="3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17243" rtl="0" eaLnBrk="1" latinLnBrk="1" hangingPunct="1">
        <a:defRPr sz="3380" kern="1200">
          <a:solidFill>
            <a:schemeClr val="tx1"/>
          </a:solidFill>
          <a:latin typeface="+mn-lt"/>
          <a:ea typeface="+mn-ea"/>
          <a:cs typeface="+mn-cs"/>
        </a:defRPr>
      </a:lvl1pPr>
      <a:lvl2pPr marL="858622" algn="l" defTabSz="1717243" rtl="0" eaLnBrk="1" latinLnBrk="1" hangingPunct="1">
        <a:defRPr sz="3380" kern="1200">
          <a:solidFill>
            <a:schemeClr val="tx1"/>
          </a:solidFill>
          <a:latin typeface="+mn-lt"/>
          <a:ea typeface="+mn-ea"/>
          <a:cs typeface="+mn-cs"/>
        </a:defRPr>
      </a:lvl2pPr>
      <a:lvl3pPr marL="1717243" algn="l" defTabSz="1717243" rtl="0" eaLnBrk="1" latinLnBrk="1" hangingPunct="1">
        <a:defRPr sz="3380" kern="1200">
          <a:solidFill>
            <a:schemeClr val="tx1"/>
          </a:solidFill>
          <a:latin typeface="+mn-lt"/>
          <a:ea typeface="+mn-ea"/>
          <a:cs typeface="+mn-cs"/>
        </a:defRPr>
      </a:lvl3pPr>
      <a:lvl4pPr marL="2575865" algn="l" defTabSz="1717243" rtl="0" eaLnBrk="1" latinLnBrk="1" hangingPunct="1">
        <a:defRPr sz="3380" kern="1200">
          <a:solidFill>
            <a:schemeClr val="tx1"/>
          </a:solidFill>
          <a:latin typeface="+mn-lt"/>
          <a:ea typeface="+mn-ea"/>
          <a:cs typeface="+mn-cs"/>
        </a:defRPr>
      </a:lvl4pPr>
      <a:lvl5pPr marL="3434486" algn="l" defTabSz="1717243" rtl="0" eaLnBrk="1" latinLnBrk="1" hangingPunct="1">
        <a:defRPr sz="3380" kern="1200">
          <a:solidFill>
            <a:schemeClr val="tx1"/>
          </a:solidFill>
          <a:latin typeface="+mn-lt"/>
          <a:ea typeface="+mn-ea"/>
          <a:cs typeface="+mn-cs"/>
        </a:defRPr>
      </a:lvl5pPr>
      <a:lvl6pPr marL="4293108" algn="l" defTabSz="1717243" rtl="0" eaLnBrk="1" latinLnBrk="1" hangingPunct="1">
        <a:defRPr sz="3380" kern="1200">
          <a:solidFill>
            <a:schemeClr val="tx1"/>
          </a:solidFill>
          <a:latin typeface="+mn-lt"/>
          <a:ea typeface="+mn-ea"/>
          <a:cs typeface="+mn-cs"/>
        </a:defRPr>
      </a:lvl6pPr>
      <a:lvl7pPr marL="5151730" algn="l" defTabSz="1717243" rtl="0" eaLnBrk="1" latinLnBrk="1" hangingPunct="1">
        <a:defRPr sz="3380" kern="1200">
          <a:solidFill>
            <a:schemeClr val="tx1"/>
          </a:solidFill>
          <a:latin typeface="+mn-lt"/>
          <a:ea typeface="+mn-ea"/>
          <a:cs typeface="+mn-cs"/>
        </a:defRPr>
      </a:lvl7pPr>
      <a:lvl8pPr marL="6010351" algn="l" defTabSz="1717243" rtl="0" eaLnBrk="1" latinLnBrk="1" hangingPunct="1">
        <a:defRPr sz="3380" kern="1200">
          <a:solidFill>
            <a:schemeClr val="tx1"/>
          </a:solidFill>
          <a:latin typeface="+mn-lt"/>
          <a:ea typeface="+mn-ea"/>
          <a:cs typeface="+mn-cs"/>
        </a:defRPr>
      </a:lvl8pPr>
      <a:lvl9pPr marL="6868973" algn="l" defTabSz="1717243" rtl="0" eaLnBrk="1" latinLnBrk="1" hangingPunct="1">
        <a:defRPr sz="3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.kr/url?sa=i&amp;rct=j&amp;q=&amp;esrc=s&amp;source=images&amp;cd=&amp;cad=rja&amp;uact=8&amp;ved=0ahUKEwj5udSf1LDMAhVlYaYKHaqCCjsQjRwIBw&amp;url=http://global.rakuten.com/ko/store/alphaespace/item/3015384/?s-id=borderless_recommend_item_ko&amp;bvm=bv.120853415,bs.1,d.dGY&amp;psig=AFQjCNG55dY_EC1sCcB3GphCpPCxfLvk-w&amp;ust=1461909714070967" TargetMode="External"/><Relationship Id="rId13" Type="http://schemas.openxmlformats.org/officeDocument/2006/relationships/image" Target="../media/image8.jpeg"/><Relationship Id="rId18" Type="http://schemas.openxmlformats.org/officeDocument/2006/relationships/image" Target="../media/image12.png"/><Relationship Id="rId3" Type="http://schemas.openxmlformats.org/officeDocument/2006/relationships/image" Target="../media/image2.emf"/><Relationship Id="rId7" Type="http://schemas.openxmlformats.org/officeDocument/2006/relationships/image" Target="../media/image5.jpeg"/><Relationship Id="rId12" Type="http://schemas.openxmlformats.org/officeDocument/2006/relationships/hyperlink" Target="http://www.google.co.kr/url?sa=i&amp;rct=j&amp;q=&amp;esrc=s&amp;source=images&amp;cd=&amp;cad=rja&amp;uact=8&amp;ved=0ahUKEwjVrqHl1LDMAhXjGqYKHbKhD0oQjRwIBw&amp;url=http://ko.aliexpress.com/price/cordless-electric-iron_price.html&amp;bvm=bv.120853415,bs.1,d.dGY&amp;psig=AFQjCNEPx2WloWmc-VkkoAApOULSTIEQgg&amp;ust=1461909762689285" TargetMode="External"/><Relationship Id="rId17" Type="http://schemas.openxmlformats.org/officeDocument/2006/relationships/image" Target="../media/image11.png"/><Relationship Id="rId2" Type="http://schemas.openxmlformats.org/officeDocument/2006/relationships/image" Target="../media/image3.jpeg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google.co.kr/url?sa=i&amp;rct=j&amp;q=&amp;esrc=s&amp;source=images&amp;cd=&amp;cad=rja&amp;uact=8&amp;ved=0ahUKEwikqeLu0rDMAhUFF6YKHRPvAMwQjRwIBw&amp;url=http://per.auction.co.kr/recommend/recommendbridge.aspx?itemno=A521229763&amp;bvm=bv.120853415,bs.1,d.dGY&amp;psig=AFQjCNGM6td7I8UtGPvy1913B9LpBnSskA&amp;ust=1461909164329648" TargetMode="External"/><Relationship Id="rId11" Type="http://schemas.openxmlformats.org/officeDocument/2006/relationships/image" Target="../media/image7.jpeg"/><Relationship Id="rId5" Type="http://schemas.openxmlformats.org/officeDocument/2006/relationships/image" Target="../media/image4.jpeg"/><Relationship Id="rId15" Type="http://schemas.openxmlformats.org/officeDocument/2006/relationships/hyperlink" Target="http://www.google.co.kr/url?sa=i&amp;rct=j&amp;q=&amp;esrc=s&amp;source=images&amp;cd=&amp;cad=rja&amp;uact=8&amp;ved=0ahUKEwjbwYKy1bDMAhVH5KYKHXXZBT8QjRwIBw&amp;url=http://www.asiae.co.kr/news/view.htm?idxno=2012031609435638833&amp;bvm=bv.120853415,bs.1,d.dGY&amp;psig=AFQjCNGy5898uG5pF8Zvt5hfTFZnyMmnnQ&amp;ust=1461909951052144" TargetMode="External"/><Relationship Id="rId10" Type="http://schemas.openxmlformats.org/officeDocument/2006/relationships/hyperlink" Target="http://www.google.co.kr/url?sa=i&amp;rct=j&amp;q=&amp;esrc=s&amp;source=images&amp;cd=&amp;cad=rja&amp;uact=8&amp;ved=0ahUKEwicgubM1LDMAhXBF6YKHa4rArkQjRwIBw&amp;url=http://aubusy.tistory.com/category/%EA%B8%B0%EC%88%A0&amp;bvm=bv.120853415,bs.1,d.dGY&amp;psig=AFQjCNEPx2WloWmc-VkkoAApOULSTIEQgg&amp;ust=1461909762689285" TargetMode="External"/><Relationship Id="rId4" Type="http://schemas.openxmlformats.org/officeDocument/2006/relationships/hyperlink" Target="https://www.google.co.kr/url?sa=i&amp;rct=j&amp;q=&amp;esrc=s&amp;source=images&amp;cd=&amp;cad=rja&amp;uact=8&amp;ved=0ahUKEwjtqO6k0rDMAhWmF6YKHeHpC_cQjRwIBw&amp;url=https://www.coupang.com/np/search?q=%EC%B0%A8%EB%9F%89%EC%9A%A9%EC%97%B4%EC%84%A0%EC%8B%9C%ED%8A%B8&amp;channel=relate&amp;bvm=bv.120853415,bs.1,d.dGY&amp;psig=AFQjCNGM6td7I8UtGPvy1913B9LpBnSskA&amp;ust=1461909164329648" TargetMode="External"/><Relationship Id="rId9" Type="http://schemas.openxmlformats.org/officeDocument/2006/relationships/image" Target="../media/image6.jpeg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2" y="-1"/>
            <a:ext cx="17065983" cy="428402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3250" y="10706101"/>
            <a:ext cx="9861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600" dirty="0" smtClean="0">
                <a:solidFill>
                  <a:schemeClr val="bg1"/>
                </a:solidFill>
              </a:rPr>
              <a:t>Panel title</a:t>
            </a:r>
            <a:endParaRPr lang="ko-KR" altLang="en-US" sz="9600" dirty="0">
              <a:solidFill>
                <a:schemeClr val="bg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881066" y="9153084"/>
            <a:ext cx="296427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6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</a:t>
            </a:r>
            <a:r>
              <a:rPr lang="ko-KR" altLang="en-US" sz="6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6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ko-KR" altLang="en-US" sz="6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881066" y="10296084"/>
            <a:ext cx="1184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body</a:t>
            </a:r>
            <a:endParaRPr lang="ko-KR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797709" y="20345400"/>
            <a:ext cx="5402061" cy="38481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dirty="0" smtClean="0"/>
              <a:t>Photo</a:t>
            </a:r>
            <a:endParaRPr lang="ko-KR" altLang="en-US" sz="3600" dirty="0"/>
          </a:p>
        </p:txBody>
      </p:sp>
      <p:sp>
        <p:nvSpPr>
          <p:cNvPr id="22" name="직사각형 21"/>
          <p:cNvSpPr/>
          <p:nvPr/>
        </p:nvSpPr>
        <p:spPr>
          <a:xfrm>
            <a:off x="2797709" y="24193500"/>
            <a:ext cx="5402061" cy="800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dirty="0" smtClean="0"/>
              <a:t>Title</a:t>
            </a:r>
            <a:endParaRPr lang="ko-KR" altLang="en-US" sz="3600" dirty="0"/>
          </a:p>
        </p:txBody>
      </p:sp>
      <p:sp>
        <p:nvSpPr>
          <p:cNvPr id="24" name="직사각형 23"/>
          <p:cNvSpPr/>
          <p:nvPr/>
        </p:nvSpPr>
        <p:spPr>
          <a:xfrm>
            <a:off x="8919109" y="20345400"/>
            <a:ext cx="5402061" cy="38481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dirty="0" smtClean="0"/>
              <a:t>Photo</a:t>
            </a:r>
            <a:endParaRPr lang="ko-KR" altLang="en-US" sz="3600" dirty="0"/>
          </a:p>
        </p:txBody>
      </p:sp>
      <p:sp>
        <p:nvSpPr>
          <p:cNvPr id="25" name="직사각형 24"/>
          <p:cNvSpPr/>
          <p:nvPr/>
        </p:nvSpPr>
        <p:spPr>
          <a:xfrm>
            <a:off x="8919109" y="24193500"/>
            <a:ext cx="5402061" cy="800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dirty="0" smtClean="0"/>
              <a:t>Title</a:t>
            </a:r>
            <a:endParaRPr lang="ko-KR" altLang="en-US" sz="3600" dirty="0"/>
          </a:p>
        </p:txBody>
      </p:sp>
      <p:cxnSp>
        <p:nvCxnSpPr>
          <p:cNvPr id="27" name="직선 연결선 26"/>
          <p:cNvCxnSpPr/>
          <p:nvPr/>
        </p:nvCxnSpPr>
        <p:spPr>
          <a:xfrm>
            <a:off x="-8382000" y="8886890"/>
            <a:ext cx="33426400" cy="0"/>
          </a:xfrm>
          <a:prstGeom prst="line">
            <a:avLst/>
          </a:prstGeom>
          <a:ln w="8890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-8382000" y="30375290"/>
            <a:ext cx="33426400" cy="0"/>
          </a:xfrm>
          <a:prstGeom prst="line">
            <a:avLst/>
          </a:prstGeom>
          <a:ln w="8890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/>
          <p:cNvCxnSpPr/>
          <p:nvPr/>
        </p:nvCxnSpPr>
        <p:spPr>
          <a:xfrm>
            <a:off x="-7162800" y="8886890"/>
            <a:ext cx="0" cy="21488400"/>
          </a:xfrm>
          <a:prstGeom prst="straightConnector1">
            <a:avLst/>
          </a:prstGeom>
          <a:ln w="1270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직사각형 32"/>
          <p:cNvSpPr/>
          <p:nvPr/>
        </p:nvSpPr>
        <p:spPr>
          <a:xfrm>
            <a:off x="-11209674" y="18931572"/>
            <a:ext cx="369203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6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area</a:t>
            </a:r>
            <a:endParaRPr lang="ko-KR" altLang="en-US" sz="6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50" y="9153084"/>
            <a:ext cx="964725" cy="1066800"/>
          </a:xfrm>
          <a:prstGeom prst="rect">
            <a:avLst/>
          </a:prstGeom>
        </p:spPr>
      </p:pic>
      <p:sp>
        <p:nvSpPr>
          <p:cNvPr id="29" name="직사각형 28"/>
          <p:cNvSpPr/>
          <p:nvPr/>
        </p:nvSpPr>
        <p:spPr>
          <a:xfrm>
            <a:off x="1881066" y="14029884"/>
            <a:ext cx="296427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6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</a:t>
            </a:r>
            <a:r>
              <a:rPr lang="ko-KR" altLang="en-US" sz="6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6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ko-KR" altLang="en-US" sz="6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881066" y="15172884"/>
            <a:ext cx="1184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body</a:t>
            </a:r>
            <a:endParaRPr lang="ko-KR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50" y="14029884"/>
            <a:ext cx="964725" cy="1066800"/>
          </a:xfrm>
          <a:prstGeom prst="rect">
            <a:avLst/>
          </a:prstGeom>
        </p:spPr>
      </p:pic>
      <p:sp>
        <p:nvSpPr>
          <p:cNvPr id="34" name="직사각형 33"/>
          <p:cNvSpPr/>
          <p:nvPr/>
        </p:nvSpPr>
        <p:spPr>
          <a:xfrm>
            <a:off x="1881066" y="18652684"/>
            <a:ext cx="296427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6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</a:t>
            </a:r>
            <a:r>
              <a:rPr lang="ko-KR" altLang="en-US" sz="6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6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ko-KR" altLang="en-US" sz="6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50" y="18652684"/>
            <a:ext cx="964725" cy="1066800"/>
          </a:xfrm>
          <a:prstGeom prst="rect">
            <a:avLst/>
          </a:prstGeom>
        </p:spPr>
      </p:pic>
      <p:sp>
        <p:nvSpPr>
          <p:cNvPr id="37" name="직사각형 36"/>
          <p:cNvSpPr/>
          <p:nvPr/>
        </p:nvSpPr>
        <p:spPr>
          <a:xfrm>
            <a:off x="1881066" y="25307484"/>
            <a:ext cx="296427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6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</a:t>
            </a:r>
            <a:r>
              <a:rPr lang="ko-KR" altLang="en-US" sz="6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6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ko-KR" altLang="en-US" sz="6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881066" y="26450484"/>
            <a:ext cx="1184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body</a:t>
            </a:r>
            <a:endParaRPr lang="ko-KR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그림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50" y="25307484"/>
            <a:ext cx="964725" cy="10668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04850" y="1205470"/>
            <a:ext cx="103101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학교명</a:t>
            </a:r>
            <a:r>
              <a:rPr lang="en-US" altLang="ko-KR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6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출품자</a:t>
            </a:r>
            <a:r>
              <a:rPr lang="ko-KR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성명</a:t>
            </a:r>
            <a:endParaRPr lang="ko-KR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3250" y="2522161"/>
            <a:ext cx="9861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Panel title</a:t>
            </a:r>
            <a:endParaRPr lang="ko-KR" altLang="en-US" sz="9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996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2" y="-1"/>
            <a:ext cx="17118986" cy="429733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3250" y="10706101"/>
            <a:ext cx="9861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600" dirty="0" smtClean="0">
                <a:solidFill>
                  <a:schemeClr val="bg1"/>
                </a:solidFill>
              </a:rPr>
              <a:t>Panel title</a:t>
            </a:r>
            <a:endParaRPr lang="ko-KR" altLang="en-US" sz="9600" dirty="0">
              <a:solidFill>
                <a:schemeClr val="bg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881066" y="9153084"/>
            <a:ext cx="420499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6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ko-KR" altLang="en-US" sz="6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233366" y="10143684"/>
            <a:ext cx="15244558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Tx/>
              <a:buChar char="-"/>
            </a:pPr>
            <a:r>
              <a:rPr lang="en-US" altLang="ko-K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In these days, so many people enjoy tumblers for their coffee and teas.</a:t>
            </a:r>
          </a:p>
          <a:p>
            <a:pPr marL="571500" indent="-571500">
              <a:buFontTx/>
              <a:buChar char="-"/>
            </a:pPr>
            <a:r>
              <a:rPr lang="en-US" altLang="ko-KR" sz="3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ordinary tumblers has limitations for maintaining hot temperature</a:t>
            </a:r>
            <a:r>
              <a:rPr lang="en-US" altLang="ko-K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71500" indent="-571500">
              <a:buFontTx/>
              <a:buChar char="-"/>
            </a:pPr>
            <a:r>
              <a:rPr lang="en-US" altLang="ko-K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Most customers  want  hot coffee or tea during their enjoying time.</a:t>
            </a:r>
          </a:p>
          <a:p>
            <a:pPr marL="571500" indent="-571500">
              <a:buFontTx/>
              <a:buChar char="-"/>
            </a:pPr>
            <a:r>
              <a:rPr lang="en-US" altLang="ko-K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So, we suggest </a:t>
            </a:r>
            <a:r>
              <a:rPr lang="en-US" altLang="ko-KR" sz="3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wireless charging technic based low heating tumbler</a:t>
            </a:r>
            <a:r>
              <a:rPr lang="en-US" altLang="ko-K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ko-K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797709" y="24917400"/>
            <a:ext cx="5402061" cy="38481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600" dirty="0"/>
          </a:p>
        </p:txBody>
      </p:sp>
      <p:sp>
        <p:nvSpPr>
          <p:cNvPr id="22" name="직사각형 21"/>
          <p:cNvSpPr/>
          <p:nvPr/>
        </p:nvSpPr>
        <p:spPr>
          <a:xfrm>
            <a:off x="2797709" y="28765500"/>
            <a:ext cx="5402061" cy="800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dirty="0" smtClean="0"/>
              <a:t>Low </a:t>
            </a:r>
            <a:r>
              <a:rPr lang="en-US" altLang="ko-KR" sz="3600" dirty="0" err="1"/>
              <a:t>H</a:t>
            </a:r>
            <a:r>
              <a:rPr lang="en-US" altLang="ko-KR" sz="3600" dirty="0" err="1" smtClean="0"/>
              <a:t>eatable</a:t>
            </a:r>
            <a:r>
              <a:rPr lang="en-US" altLang="ko-KR" sz="3600" dirty="0" smtClean="0"/>
              <a:t> Tumbler 1</a:t>
            </a:r>
            <a:endParaRPr lang="ko-KR" altLang="en-US" sz="3600" dirty="0"/>
          </a:p>
        </p:txBody>
      </p:sp>
      <p:sp>
        <p:nvSpPr>
          <p:cNvPr id="24" name="직사각형 23"/>
          <p:cNvSpPr/>
          <p:nvPr/>
        </p:nvSpPr>
        <p:spPr>
          <a:xfrm>
            <a:off x="8919109" y="24917400"/>
            <a:ext cx="5402061" cy="38481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600" dirty="0"/>
          </a:p>
        </p:txBody>
      </p:sp>
      <p:sp>
        <p:nvSpPr>
          <p:cNvPr id="25" name="직사각형 24"/>
          <p:cNvSpPr/>
          <p:nvPr/>
        </p:nvSpPr>
        <p:spPr>
          <a:xfrm>
            <a:off x="8919109" y="28765500"/>
            <a:ext cx="5402061" cy="800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dirty="0"/>
              <a:t>Low </a:t>
            </a:r>
            <a:r>
              <a:rPr lang="en-US" altLang="ko-KR" sz="3600" dirty="0" err="1"/>
              <a:t>Heatable</a:t>
            </a:r>
            <a:r>
              <a:rPr lang="en-US" altLang="ko-KR" sz="3600" dirty="0"/>
              <a:t> Tumbler </a:t>
            </a:r>
            <a:r>
              <a:rPr lang="en-US" altLang="ko-KR" sz="3600" dirty="0" smtClean="0"/>
              <a:t>2</a:t>
            </a:r>
            <a:endParaRPr lang="ko-KR" altLang="en-US" sz="3600" dirty="0"/>
          </a:p>
        </p:txBody>
      </p:sp>
      <p:cxnSp>
        <p:nvCxnSpPr>
          <p:cNvPr id="27" name="직선 연결선 26"/>
          <p:cNvCxnSpPr/>
          <p:nvPr/>
        </p:nvCxnSpPr>
        <p:spPr>
          <a:xfrm>
            <a:off x="-8382000" y="8886890"/>
            <a:ext cx="33426400" cy="0"/>
          </a:xfrm>
          <a:prstGeom prst="line">
            <a:avLst/>
          </a:prstGeom>
          <a:ln w="8890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-8382000" y="30375290"/>
            <a:ext cx="33426400" cy="0"/>
          </a:xfrm>
          <a:prstGeom prst="line">
            <a:avLst/>
          </a:prstGeom>
          <a:ln w="8890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/>
          <p:cNvCxnSpPr/>
          <p:nvPr/>
        </p:nvCxnSpPr>
        <p:spPr>
          <a:xfrm>
            <a:off x="-7162800" y="8886890"/>
            <a:ext cx="0" cy="21488400"/>
          </a:xfrm>
          <a:prstGeom prst="straightConnector1">
            <a:avLst/>
          </a:prstGeom>
          <a:ln w="1270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직사각형 32"/>
          <p:cNvSpPr/>
          <p:nvPr/>
        </p:nvSpPr>
        <p:spPr>
          <a:xfrm>
            <a:off x="-11209674" y="18931572"/>
            <a:ext cx="369203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6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area</a:t>
            </a:r>
            <a:endParaRPr lang="ko-KR" altLang="en-US" sz="6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50" y="9153084"/>
            <a:ext cx="964725" cy="1066800"/>
          </a:xfrm>
          <a:prstGeom prst="rect">
            <a:avLst/>
          </a:prstGeom>
        </p:spPr>
      </p:pic>
      <p:sp>
        <p:nvSpPr>
          <p:cNvPr id="29" name="직사각형 28"/>
          <p:cNvSpPr/>
          <p:nvPr/>
        </p:nvSpPr>
        <p:spPr>
          <a:xfrm>
            <a:off x="1881066" y="12848784"/>
            <a:ext cx="70573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6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Feasibility</a:t>
            </a:r>
            <a:endParaRPr lang="ko-KR" altLang="en-US" sz="6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50" y="12848784"/>
            <a:ext cx="964725" cy="1066800"/>
          </a:xfrm>
          <a:prstGeom prst="rect">
            <a:avLst/>
          </a:prstGeom>
        </p:spPr>
      </p:pic>
      <p:sp>
        <p:nvSpPr>
          <p:cNvPr id="34" name="직사각형 33"/>
          <p:cNvSpPr/>
          <p:nvPr/>
        </p:nvSpPr>
        <p:spPr>
          <a:xfrm>
            <a:off x="1881066" y="23491384"/>
            <a:ext cx="694132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6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Product Design</a:t>
            </a:r>
            <a:endParaRPr lang="ko-KR" altLang="en-US" sz="6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50" y="23491384"/>
            <a:ext cx="964725" cy="1066800"/>
          </a:xfrm>
          <a:prstGeom prst="rect">
            <a:avLst/>
          </a:prstGeom>
        </p:spPr>
      </p:pic>
      <p:grpSp>
        <p:nvGrpSpPr>
          <p:cNvPr id="46" name="그룹 45"/>
          <p:cNvGrpSpPr/>
          <p:nvPr/>
        </p:nvGrpSpPr>
        <p:grpSpPr>
          <a:xfrm>
            <a:off x="1879514" y="13900672"/>
            <a:ext cx="13952262" cy="9006524"/>
            <a:chOff x="560388" y="888421"/>
            <a:chExt cx="7712075" cy="6147707"/>
          </a:xfrm>
        </p:grpSpPr>
        <p:sp>
          <p:nvSpPr>
            <p:cNvPr id="47" name="모서리가 둥근 직사각형 46"/>
            <p:cNvSpPr/>
            <p:nvPr/>
          </p:nvSpPr>
          <p:spPr bwMode="auto">
            <a:xfrm>
              <a:off x="560388" y="1232506"/>
              <a:ext cx="7712075" cy="1214438"/>
            </a:xfrm>
            <a:prstGeom prst="roundRect">
              <a:avLst/>
            </a:prstGeom>
            <a:solidFill>
              <a:srgbClr val="EEECE1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268288" marR="0" lvl="0" indent="-268288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lphaLcPeriod"/>
                <a:tabLst/>
                <a:defRPr/>
              </a:pPr>
              <a:r>
                <a:rPr kumimoji="0" lang="en-US" altLang="ko-KR" sz="29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Heating by imbedded current line for the low temperature boiling </a:t>
              </a:r>
            </a:p>
            <a:p>
              <a:pPr marL="268288" marR="0" lvl="0" indent="-268288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lphaLcPeriod"/>
                <a:tabLst/>
                <a:defRPr/>
              </a:pPr>
              <a:r>
                <a:rPr kumimoji="0" lang="en-US" altLang="ko-KR" sz="29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Wireless design and wireless charging battery system for the convenience</a:t>
              </a:r>
            </a:p>
            <a:p>
              <a:pPr marL="268288" marR="0" lvl="0" indent="-268288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lphaLcPeriod"/>
                <a:tabLst/>
                <a:defRPr/>
              </a:pPr>
              <a:r>
                <a:rPr kumimoji="0" lang="en-US" altLang="ko-KR" sz="2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Rapid charging system for the time saving  </a:t>
              </a:r>
              <a:endParaRPr kumimoji="0" lang="en-US" altLang="ko-KR" sz="29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8" name="모서리가 둥근 직사각형 47"/>
            <p:cNvSpPr/>
            <p:nvPr/>
          </p:nvSpPr>
          <p:spPr bwMode="auto">
            <a:xfrm>
              <a:off x="560388" y="888421"/>
              <a:ext cx="4679950" cy="379992"/>
            </a:xfrm>
            <a:prstGeom prst="roundRect">
              <a:avLst/>
            </a:prstGeom>
            <a:solidFill>
              <a:srgbClr val="4BACC6"/>
            </a:solidFill>
            <a:ln w="63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Which technology can solve the problem?</a:t>
              </a:r>
              <a:endParaRPr kumimoji="0" lang="ko-KR" altLang="en-US" sz="3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9" name="아래쪽 화살표 48"/>
            <p:cNvSpPr/>
            <p:nvPr/>
          </p:nvSpPr>
          <p:spPr>
            <a:xfrm>
              <a:off x="1187450" y="2617412"/>
              <a:ext cx="6604000" cy="431800"/>
            </a:xfrm>
            <a:prstGeom prst="downArrow">
              <a:avLst/>
            </a:prstGeom>
            <a:solidFill>
              <a:srgbClr val="EEECE1"/>
            </a:solidFill>
            <a:ln w="158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Use Existing Technology</a:t>
              </a:r>
              <a:endParaRPr kumimoji="0" lang="ko-KR" altLang="en-US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grpSp>
          <p:nvGrpSpPr>
            <p:cNvPr id="50" name="그룹 49"/>
            <p:cNvGrpSpPr>
              <a:grpSpLocks/>
            </p:cNvGrpSpPr>
            <p:nvPr/>
          </p:nvGrpSpPr>
          <p:grpSpPr bwMode="auto">
            <a:xfrm>
              <a:off x="560388" y="3214322"/>
              <a:ext cx="3724275" cy="1784568"/>
              <a:chOff x="763960" y="4396586"/>
              <a:chExt cx="5194703" cy="1487994"/>
            </a:xfrm>
          </p:grpSpPr>
          <p:sp>
            <p:nvSpPr>
              <p:cNvPr id="67" name="모서리가 둥근 직사각형 66"/>
              <p:cNvSpPr/>
              <p:nvPr/>
            </p:nvSpPr>
            <p:spPr>
              <a:xfrm>
                <a:off x="763960" y="4669445"/>
                <a:ext cx="5194703" cy="1215135"/>
              </a:xfrm>
              <a:prstGeom prst="roundRect">
                <a:avLst/>
              </a:prstGeom>
              <a:solidFill>
                <a:srgbClr val="EEECE1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ko-K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68" name="모서리가 둥근 직사각형 67"/>
              <p:cNvSpPr/>
              <p:nvPr/>
            </p:nvSpPr>
            <p:spPr>
              <a:xfrm>
                <a:off x="763960" y="4396586"/>
                <a:ext cx="5194703" cy="336395"/>
              </a:xfrm>
              <a:prstGeom prst="roundRect">
                <a:avLst/>
              </a:prstGeom>
              <a:solidFill>
                <a:srgbClr val="4BACC6"/>
              </a:solidFill>
              <a:ln w="63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2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rPr>
                  <a:t>Electric heating by imbedded line </a:t>
                </a:r>
                <a:endParaRPr kumimoji="0" lang="ko-KR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  <p:pic>
          <p:nvPicPr>
            <p:cNvPr id="51" name="Picture 2" descr="http://img4.coupangcdn.com/image/vendor_inventory/images/2016/01/20/14/2/08ef0039-8244-4f1f-a529-0d157ac70d24.jp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6788" y="3695555"/>
              <a:ext cx="1182687" cy="1182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2" name="그룹 51"/>
            <p:cNvGrpSpPr>
              <a:grpSpLocks/>
            </p:cNvGrpSpPr>
            <p:nvPr/>
          </p:nvGrpSpPr>
          <p:grpSpPr bwMode="auto">
            <a:xfrm>
              <a:off x="4549775" y="3214331"/>
              <a:ext cx="3722688" cy="1811553"/>
              <a:chOff x="763960" y="4375375"/>
              <a:chExt cx="5194703" cy="1509108"/>
            </a:xfrm>
          </p:grpSpPr>
          <p:sp>
            <p:nvSpPr>
              <p:cNvPr id="65" name="모서리가 둥근 직사각형 64"/>
              <p:cNvSpPr/>
              <p:nvPr/>
            </p:nvSpPr>
            <p:spPr>
              <a:xfrm>
                <a:off x="763960" y="4669141"/>
                <a:ext cx="5194703" cy="1215342"/>
              </a:xfrm>
              <a:prstGeom prst="roundRect">
                <a:avLst/>
              </a:prstGeom>
              <a:solidFill>
                <a:srgbClr val="EEECE1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ko-K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66" name="모서리가 둥근 직사각형 65"/>
              <p:cNvSpPr/>
              <p:nvPr/>
            </p:nvSpPr>
            <p:spPr>
              <a:xfrm>
                <a:off x="763960" y="4375375"/>
                <a:ext cx="5194703" cy="357247"/>
              </a:xfrm>
              <a:prstGeom prst="roundRect">
                <a:avLst/>
              </a:prstGeom>
              <a:solidFill>
                <a:srgbClr val="4BACC6"/>
              </a:solidFill>
              <a:ln w="63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2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rPr>
                  <a:t>Wireless charging system</a:t>
                </a:r>
                <a:endParaRPr kumimoji="0" lang="ko-KR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  <p:pic>
          <p:nvPicPr>
            <p:cNvPr id="53" name="Picture 4" descr="https://encrypted-tbn3.gstatic.com/images?q=tbn:ANd9GcSiUocRKId_CSY2Dj-bbHJipydUC4CCG1RbLxmjtC3wQqIcU6Lp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6988" y="3705081"/>
              <a:ext cx="1165225" cy="1163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4" name="그룹 53"/>
            <p:cNvGrpSpPr>
              <a:grpSpLocks/>
            </p:cNvGrpSpPr>
            <p:nvPr/>
          </p:nvGrpSpPr>
          <p:grpSpPr bwMode="auto">
            <a:xfrm>
              <a:off x="561975" y="5251867"/>
              <a:ext cx="3724275" cy="1784258"/>
              <a:chOff x="763960" y="4528102"/>
              <a:chExt cx="5194703" cy="1486370"/>
            </a:xfrm>
          </p:grpSpPr>
          <p:sp>
            <p:nvSpPr>
              <p:cNvPr id="63" name="모서리가 둥근 직사각형 62"/>
              <p:cNvSpPr/>
              <p:nvPr/>
            </p:nvSpPr>
            <p:spPr>
              <a:xfrm>
                <a:off x="763960" y="4799130"/>
                <a:ext cx="5194703" cy="1215342"/>
              </a:xfrm>
              <a:prstGeom prst="roundRect">
                <a:avLst/>
              </a:prstGeom>
              <a:solidFill>
                <a:srgbClr val="EEECE1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ko-K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64" name="모서리가 둥근 직사각형 63"/>
              <p:cNvSpPr/>
              <p:nvPr/>
            </p:nvSpPr>
            <p:spPr>
              <a:xfrm>
                <a:off x="763960" y="4528102"/>
                <a:ext cx="5194703" cy="334510"/>
              </a:xfrm>
              <a:prstGeom prst="roundRect">
                <a:avLst/>
              </a:prstGeom>
              <a:solidFill>
                <a:srgbClr val="4BACC6"/>
              </a:solidFill>
              <a:ln w="63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2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rPr>
                  <a:t>Wireless connecting</a:t>
                </a:r>
                <a:endParaRPr kumimoji="0" lang="ko-KR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  <p:pic>
          <p:nvPicPr>
            <p:cNvPr id="55" name="Picture 18" descr="http://image.rakuten.co.jp/alphaespace/cabinet/04185541/3015384-0.jpg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8063" y="5740723"/>
              <a:ext cx="1141412" cy="1141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" name="Picture 22" descr="http://i2.media.daumcdn.net/svc/image/U03/news/201503/03/chosunbiz/20150303030605137.jpeg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7288" y="3670155"/>
              <a:ext cx="2806700" cy="132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" name="Picture 24" descr="http://g01.a.alicdn.com/kf/HTB1WT.qKFXXXXbGXVXXq6xXFXXX9/12-%EB%B3%BC%ED%8A%B8-%EB%AF%B8%EB%8B%88-%EB%91%90-%EC%86%8D%EB%8F%84-%EC%B6%A9%EC%A0%84%EC%8B%9D-%EB%A6%AC%ED%8A%AC-%EB%B0%B0%ED%84%B0%EB%A6%AC-2-%EC%86%90-%EC%A0%84%EA%B8%B0-%EB%93%9C%EB%A6%B4-%EB%93%9C%EB%A6%B4-%EB%AC%B4%EC%84%A0-%EC%A0%84%EA%B8%B0-%EB%93%9C%EB%9D%BC%EC%9D%B4%EB%B2%84.jpg">
              <a:hlinkClick r:id="rId12"/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2850" y="5747073"/>
              <a:ext cx="1222375" cy="1222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8" name="그룹 57"/>
            <p:cNvGrpSpPr>
              <a:grpSpLocks/>
            </p:cNvGrpSpPr>
            <p:nvPr/>
          </p:nvGrpSpPr>
          <p:grpSpPr bwMode="auto">
            <a:xfrm>
              <a:off x="4549775" y="5251868"/>
              <a:ext cx="3722688" cy="1784260"/>
              <a:chOff x="763960" y="4528101"/>
              <a:chExt cx="5194703" cy="1486371"/>
            </a:xfrm>
          </p:grpSpPr>
          <p:sp>
            <p:nvSpPr>
              <p:cNvPr id="61" name="모서리가 둥근 직사각형 60"/>
              <p:cNvSpPr/>
              <p:nvPr/>
            </p:nvSpPr>
            <p:spPr>
              <a:xfrm>
                <a:off x="763960" y="4799130"/>
                <a:ext cx="5194703" cy="1215342"/>
              </a:xfrm>
              <a:prstGeom prst="roundRect">
                <a:avLst/>
              </a:prstGeom>
              <a:solidFill>
                <a:srgbClr val="EEECE1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ko-K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62" name="모서리가 둥근 직사각형 61"/>
              <p:cNvSpPr/>
              <p:nvPr/>
            </p:nvSpPr>
            <p:spPr>
              <a:xfrm>
                <a:off x="763960" y="4528101"/>
                <a:ext cx="5194703" cy="334510"/>
              </a:xfrm>
              <a:prstGeom prst="roundRect">
                <a:avLst/>
              </a:prstGeom>
              <a:solidFill>
                <a:srgbClr val="4BACC6"/>
              </a:solidFill>
              <a:ln w="63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2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rPr>
                  <a:t>Rapid charging</a:t>
                </a:r>
                <a:endParaRPr kumimoji="0" lang="ko-KR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  <p:pic>
          <p:nvPicPr>
            <p:cNvPr id="59" name="Picture 26" descr="급속충전기에 대한 이미지 검색결과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9338" y="5740723"/>
              <a:ext cx="1836737" cy="120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Picture 30" descr="http://cphoto.asiae.co.kr/listimglink/6/2012031609435638833_1.jpg">
              <a:hlinkClick r:id="rId15"/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7513" y="5751836"/>
              <a:ext cx="1449387" cy="1085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709" y="24926472"/>
            <a:ext cx="5402824" cy="3529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418" y="24917399"/>
            <a:ext cx="5382752" cy="3538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1621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</TotalTime>
  <Words>141</Words>
  <Application>Microsoft Office PowerPoint</Application>
  <PresentationFormat>사용자 지정</PresentationFormat>
  <Paragraphs>35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김성대</dc:creator>
  <cp:lastModifiedBy>LINC 최영묵</cp:lastModifiedBy>
  <cp:revision>6</cp:revision>
  <dcterms:created xsi:type="dcterms:W3CDTF">2016-10-31T09:16:07Z</dcterms:created>
  <dcterms:modified xsi:type="dcterms:W3CDTF">2017-08-17T07:01:51Z</dcterms:modified>
</cp:coreProperties>
</file>