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636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2810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975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2018-04-03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9968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2018-04-03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39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2018-04-03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51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2018-04-03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180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2018-04-03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25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2018-04-03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5833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749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437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53F39-8002-4698-99AF-BAF532AA4F94}" type="datetimeFigureOut">
              <a:rPr lang="ko-KR" altLang="en-US" smtClean="0"/>
              <a:t>2018-04-03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53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8718" y="76200"/>
            <a:ext cx="6316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 smtClean="0">
                <a:solidFill>
                  <a:srgbClr val="002060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2018 </a:t>
            </a:r>
            <a:r>
              <a:rPr lang="ko-KR" altLang="en-US" sz="3200" b="1" dirty="0" smtClean="0">
                <a:solidFill>
                  <a:srgbClr val="002060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하계 해외단기어학연수 파견대학정보</a:t>
            </a:r>
            <a:endParaRPr lang="ko-KR" altLang="en-US" sz="3200" b="1" dirty="0">
              <a:solidFill>
                <a:srgbClr val="002060"/>
              </a:solidFill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404747"/>
              </p:ext>
            </p:extLst>
          </p:nvPr>
        </p:nvGraphicFramePr>
        <p:xfrm>
          <a:off x="101601" y="732366"/>
          <a:ext cx="11976100" cy="4842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524">
                  <a:extLst>
                    <a:ext uri="{9D8B030D-6E8A-4147-A177-3AD203B41FA5}">
                      <a16:colId xmlns:a16="http://schemas.microsoft.com/office/drawing/2014/main" val="2252883225"/>
                    </a:ext>
                  </a:extLst>
                </a:gridCol>
                <a:gridCol w="1594368">
                  <a:extLst>
                    <a:ext uri="{9D8B030D-6E8A-4147-A177-3AD203B41FA5}">
                      <a16:colId xmlns:a16="http://schemas.microsoft.com/office/drawing/2014/main" val="3872143600"/>
                    </a:ext>
                  </a:extLst>
                </a:gridCol>
                <a:gridCol w="1594368">
                  <a:extLst>
                    <a:ext uri="{9D8B030D-6E8A-4147-A177-3AD203B41FA5}">
                      <a16:colId xmlns:a16="http://schemas.microsoft.com/office/drawing/2014/main" val="2682899500"/>
                    </a:ext>
                  </a:extLst>
                </a:gridCol>
                <a:gridCol w="1594368">
                  <a:extLst>
                    <a:ext uri="{9D8B030D-6E8A-4147-A177-3AD203B41FA5}">
                      <a16:colId xmlns:a16="http://schemas.microsoft.com/office/drawing/2014/main" val="694784025"/>
                    </a:ext>
                  </a:extLst>
                </a:gridCol>
                <a:gridCol w="1594368">
                  <a:extLst>
                    <a:ext uri="{9D8B030D-6E8A-4147-A177-3AD203B41FA5}">
                      <a16:colId xmlns:a16="http://schemas.microsoft.com/office/drawing/2014/main" val="3206571074"/>
                    </a:ext>
                  </a:extLst>
                </a:gridCol>
                <a:gridCol w="1594368">
                  <a:extLst>
                    <a:ext uri="{9D8B030D-6E8A-4147-A177-3AD203B41FA5}">
                      <a16:colId xmlns:a16="http://schemas.microsoft.com/office/drawing/2014/main" val="2608690042"/>
                    </a:ext>
                  </a:extLst>
                </a:gridCol>
                <a:gridCol w="1594368">
                  <a:extLst>
                    <a:ext uri="{9D8B030D-6E8A-4147-A177-3AD203B41FA5}">
                      <a16:colId xmlns:a16="http://schemas.microsoft.com/office/drawing/2014/main" val="3297237116"/>
                    </a:ext>
                  </a:extLst>
                </a:gridCol>
                <a:gridCol w="1594368">
                  <a:extLst>
                    <a:ext uri="{9D8B030D-6E8A-4147-A177-3AD203B41FA5}">
                      <a16:colId xmlns:a16="http://schemas.microsoft.com/office/drawing/2014/main" val="4114901072"/>
                    </a:ext>
                  </a:extLst>
                </a:gridCol>
              </a:tblGrid>
              <a:tr h="8235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ysClr val="windowText" lastClr="000000"/>
                          </a:solidFill>
                        </a:rPr>
                        <a:t>국가 및</a:t>
                      </a:r>
                      <a:endParaRPr lang="en-US" altLang="ko-KR" sz="16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ysClr val="windowText" lastClr="000000"/>
                          </a:solidFill>
                        </a:rPr>
                        <a:t>대학</a:t>
                      </a:r>
                      <a:endParaRPr lang="ko-KR" alt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800" dirty="0" smtClean="0">
                          <a:solidFill>
                            <a:sysClr val="windowText" lastClr="000000"/>
                          </a:solidFill>
                        </a:rPr>
                        <a:t>캐나다</a:t>
                      </a:r>
                      <a:r>
                        <a:rPr lang="en-US" altLang="ko-KR" sz="18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  <a:endParaRPr lang="ko-KR" altLang="en-US" sz="18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University of Calgary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dirty="0" smtClean="0">
                          <a:solidFill>
                            <a:sysClr val="windowText" lastClr="000000"/>
                          </a:solidFill>
                        </a:rPr>
                        <a:t>필리핀</a:t>
                      </a:r>
                      <a:r>
                        <a:rPr lang="en-US" altLang="ko-KR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Silliman Univ.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dirty="0" smtClean="0">
                          <a:solidFill>
                            <a:sysClr val="windowText" lastClr="000000"/>
                          </a:solidFill>
                        </a:rPr>
                        <a:t>필리핀</a:t>
                      </a:r>
                      <a:r>
                        <a:rPr lang="en-US" altLang="ko-KR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DLSU </a:t>
                      </a:r>
                      <a:r>
                        <a:rPr lang="en-US" altLang="ko-KR" sz="1400" dirty="0" err="1" smtClean="0">
                          <a:solidFill>
                            <a:sysClr val="windowText" lastClr="000000"/>
                          </a:solidFill>
                        </a:rPr>
                        <a:t>Araneta</a:t>
                      </a:r>
                      <a:endParaRPr lang="en-US" altLang="ko-KR" sz="14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dirty="0" smtClean="0">
                          <a:solidFill>
                            <a:sysClr val="windowText" lastClr="000000"/>
                          </a:solidFill>
                        </a:rPr>
                        <a:t>일본</a:t>
                      </a:r>
                      <a:r>
                        <a:rPr lang="en-US" altLang="ko-KR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오키나와</a:t>
                      </a:r>
                      <a:endParaRPr lang="en-US" altLang="ko-KR" sz="14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국제대학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dirty="0" smtClean="0">
                          <a:solidFill>
                            <a:sysClr val="windowText" lastClr="000000"/>
                          </a:solidFill>
                        </a:rPr>
                        <a:t>일본</a:t>
                      </a:r>
                      <a:r>
                        <a:rPr lang="en-US" altLang="ko-KR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관서학원대학</a:t>
                      </a:r>
                      <a:endParaRPr lang="en-US" altLang="ko-KR" sz="14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dirty="0" smtClean="0">
                          <a:solidFill>
                            <a:sysClr val="windowText" lastClr="000000"/>
                          </a:solidFill>
                        </a:rPr>
                        <a:t>중국</a:t>
                      </a:r>
                      <a:r>
                        <a:rPr lang="en-US" altLang="ko-KR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ysClr val="windowText" lastClr="000000"/>
                          </a:solidFill>
                        </a:rPr>
                        <a:t>산동대학</a:t>
                      </a:r>
                      <a:endParaRPr lang="en-US" altLang="ko-KR" sz="14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ysClr val="windowText" lastClr="000000"/>
                          </a:solidFill>
                        </a:rPr>
                        <a:t>위해분교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dirty="0" smtClean="0">
                          <a:solidFill>
                            <a:sysClr val="windowText" lastClr="000000"/>
                          </a:solidFill>
                        </a:rPr>
                        <a:t>중국</a:t>
                      </a:r>
                      <a:r>
                        <a:rPr lang="en-US" altLang="ko-KR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상해동화대학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072846"/>
                  </a:ext>
                </a:extLst>
              </a:tr>
              <a:tr h="5795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ysClr val="windowText" lastClr="000000"/>
                          </a:solidFill>
                        </a:rPr>
                        <a:t>연수</a:t>
                      </a:r>
                      <a:r>
                        <a:rPr lang="en-US" altLang="ko-KR" sz="1600" dirty="0" smtClean="0">
                          <a:solidFill>
                            <a:sysClr val="windowText" lastClr="000000"/>
                          </a:solidFill>
                        </a:rPr>
                        <a:t/>
                      </a:r>
                      <a:br>
                        <a:rPr lang="en-US" altLang="ko-KR" sz="1600" dirty="0" smtClean="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ko-KR" altLang="en-US" sz="1600" dirty="0" smtClean="0">
                          <a:solidFill>
                            <a:sysClr val="windowText" lastClr="000000"/>
                          </a:solidFill>
                        </a:rPr>
                        <a:t>기간</a:t>
                      </a:r>
                      <a:endParaRPr lang="ko-KR" alt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6.25(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월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-7.27(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6.24(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일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-7.22(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일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6.23(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-7.21(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7.2(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월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b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-7.21(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7.18(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수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-8.7(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화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r>
                        <a:rPr lang="en-US" altLang="ko-KR" sz="1400" baseline="0" dirty="0" smtClean="0"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ko-KR" altLang="en-US" sz="1400" baseline="0" dirty="0" smtClean="0">
                          <a:solidFill>
                            <a:sysClr val="windowText" lastClr="000000"/>
                          </a:solidFill>
                        </a:rPr>
                        <a:t>미정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7.8(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일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b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-8.4(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7.16(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월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b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-8.11(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825331"/>
                  </a:ext>
                </a:extLst>
              </a:tr>
              <a:tr h="7320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ysClr val="windowText" lastClr="000000"/>
                          </a:solidFill>
                        </a:rPr>
                        <a:t>장학금 </a:t>
                      </a:r>
                      <a:endParaRPr lang="en-US" altLang="ko-KR" sz="16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ysClr val="windowText" lastClr="000000"/>
                          </a:solidFill>
                        </a:rPr>
                        <a:t>지원</a:t>
                      </a:r>
                      <a:endParaRPr lang="ko-KR" alt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공항왕복픽업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일부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), 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공항픽업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조식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),</a:t>
                      </a:r>
                      <a:r>
                        <a:rPr lang="en-US" altLang="ko-KR" sz="140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400" baseline="0" dirty="0" err="1" smtClean="0">
                          <a:solidFill>
                            <a:sysClr val="windowText" lastClr="000000"/>
                          </a:solidFill>
                        </a:rPr>
                        <a:t>필드트립비</a:t>
                      </a:r>
                      <a:endParaRPr lang="ko-KR" altLang="en-US" sz="14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400" dirty="0" err="1" smtClean="0">
                          <a:solidFill>
                            <a:sysClr val="windowText" lastClr="000000"/>
                          </a:solidFill>
                        </a:rPr>
                        <a:t>필드트립비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주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회 문화강좌 및 </a:t>
                      </a:r>
                      <a:r>
                        <a:rPr lang="ko-KR" altLang="en-US" sz="1400" dirty="0" err="1" smtClean="0">
                          <a:solidFill>
                            <a:sysClr val="windowText" lastClr="000000"/>
                          </a:solidFill>
                        </a:rPr>
                        <a:t>문화체험비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ysClr val="windowText" lastClr="000000"/>
                          </a:solidFill>
                        </a:rPr>
                        <a:t>접수비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숙박비문화강좌 및 </a:t>
                      </a:r>
                      <a:r>
                        <a:rPr lang="ko-KR" altLang="en-US" sz="1400" dirty="0" err="1" smtClean="0">
                          <a:solidFill>
                            <a:sysClr val="windowText" lastClr="000000"/>
                          </a:solidFill>
                        </a:rPr>
                        <a:t>문화체험비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453599"/>
                  </a:ext>
                </a:extLst>
              </a:tr>
              <a:tr h="11590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solidFill>
                            <a:sysClr val="windowText" lastClr="000000"/>
                          </a:solidFill>
                        </a:rPr>
                        <a:t>불포함내역</a:t>
                      </a:r>
                      <a:endParaRPr lang="ko-KR" alt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왕복항공권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endParaRPr lang="ko-KR" altLang="en-US" sz="14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체험활동비</a:t>
                      </a:r>
                      <a:endParaRPr lang="en-US" altLang="ko-KR" sz="14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왕복항공권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400" dirty="0" err="1" smtClean="0">
                          <a:solidFill>
                            <a:sysClr val="windowText" lastClr="000000"/>
                          </a:solidFill>
                        </a:rPr>
                        <a:t>보험비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Activity</a:t>
                      </a:r>
                      <a:r>
                        <a:rPr lang="en-US" altLang="ko-KR" sz="140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400" baseline="0" dirty="0" smtClean="0">
                          <a:solidFill>
                            <a:sysClr val="windowText" lastClr="000000"/>
                          </a:solidFill>
                        </a:rPr>
                        <a:t>등</a:t>
                      </a:r>
                      <a:endParaRPr lang="ko-KR" altLang="en-US" sz="14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왕복항공권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공항 이동 및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현지비용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비자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교재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시설물사용료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), 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Activity</a:t>
                      </a:r>
                      <a:r>
                        <a:rPr lang="en-US" altLang="ko-KR" sz="140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400" baseline="0" dirty="0" smtClean="0">
                          <a:solidFill>
                            <a:sysClr val="windowText" lastClr="000000"/>
                          </a:solidFill>
                        </a:rPr>
                        <a:t>등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왕복항공권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400" dirty="0" err="1" smtClean="0">
                          <a:solidFill>
                            <a:sysClr val="windowText" lastClr="000000"/>
                          </a:solidFill>
                        </a:rPr>
                        <a:t>조식제외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왕복항공권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왕복항공권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비자비용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개인지출비용 등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왕복항공권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비자비용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개인지출비용 등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991522"/>
                  </a:ext>
                </a:extLst>
              </a:tr>
              <a:tr h="6354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ysClr val="windowText" lastClr="000000"/>
                          </a:solidFill>
                        </a:rPr>
                        <a:t>장학금</a:t>
                      </a:r>
                      <a:endParaRPr lang="en-US" altLang="ko-KR" sz="16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ysClr val="windowText" lastClr="000000"/>
                          </a:solidFill>
                        </a:rPr>
                        <a:t>지원액</a:t>
                      </a:r>
                      <a:endParaRPr lang="ko-KR" alt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266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130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130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130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140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약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98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약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101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506509"/>
                  </a:ext>
                </a:extLst>
              </a:tr>
              <a:tr h="913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ysClr val="windowText" lastClr="000000"/>
                          </a:solidFill>
                        </a:rPr>
                        <a:t>모집</a:t>
                      </a:r>
                      <a:r>
                        <a:rPr lang="en-US" altLang="ko-KR" sz="1600" dirty="0" smtClean="0">
                          <a:solidFill>
                            <a:sysClr val="windowText" lastClr="000000"/>
                          </a:solidFill>
                        </a:rPr>
                        <a:t/>
                      </a:r>
                      <a:br>
                        <a:rPr lang="en-US" altLang="ko-KR" sz="1600" dirty="0" smtClean="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ko-KR" altLang="en-US" sz="1600" dirty="0" smtClean="0">
                          <a:solidFill>
                            <a:sysClr val="windowText" lastClr="000000"/>
                          </a:solidFill>
                        </a:rPr>
                        <a:t>인원</a:t>
                      </a:r>
                      <a:endParaRPr lang="ko-KR" alt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  <a:r>
                        <a:rPr lang="ko-KR" altLang="en-US" sz="1400" smtClean="0">
                          <a:solidFill>
                            <a:sysClr val="windowText" lastClr="000000"/>
                          </a:solidFill>
                        </a:rPr>
                        <a:t>명 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22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119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444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244</Words>
  <Application>Microsoft Office PowerPoint</Application>
  <PresentationFormat>와이드스크린</PresentationFormat>
  <Paragraphs>69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나눔바른펜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33</cp:revision>
  <dcterms:created xsi:type="dcterms:W3CDTF">2018-03-29T02:47:47Z</dcterms:created>
  <dcterms:modified xsi:type="dcterms:W3CDTF">2018-04-03T06:27:42Z</dcterms:modified>
</cp:coreProperties>
</file>