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9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22BD"/>
    <a:srgbClr val="094CE1"/>
    <a:srgbClr val="005296"/>
    <a:srgbClr val="0068BF"/>
    <a:srgbClr val="B7DEFF"/>
    <a:srgbClr val="C2D7E2"/>
    <a:srgbClr val="9FD4FF"/>
    <a:srgbClr val="AB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13" d="100"/>
          <a:sy n="113" d="100"/>
        </p:scale>
        <p:origin x="-72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57C5-523D-4F37-ADA2-AAED43AEDA2C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FDE2F-08AF-4DC9-A3D3-9DD9ECDC1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954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12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73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67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02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40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13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89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70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423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1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03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99E1E-0104-4342-A7B7-9614694C4EC8}" type="datetimeFigureOut">
              <a:rPr lang="ko-KR" altLang="en-US" smtClean="0"/>
              <a:t>2017-11-06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22CC7-1F61-417E-8B8E-933939AF53E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237312"/>
            <a:ext cx="2005013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7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388977"/>
            <a:ext cx="792088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96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dirty="0" smtClean="0">
                <a:ln w="12700">
                  <a:noFill/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전공 이수를 통해 </a:t>
            </a:r>
            <a:r>
              <a:rPr lang="en-US" altLang="ko-KR" sz="44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altLang="ko-KR" sz="44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altLang="ko-KR" sz="44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ko-KR" altLang="en-US" sz="88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양하게 배우고</a:t>
            </a:r>
            <a:endParaRPr lang="en-US" altLang="ko-KR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44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ko-KR" altLang="en-US" sz="8800" b="1" cap="all" dirty="0" err="1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익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혀서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취업</a:t>
            </a:r>
            <a:endParaRPr lang="en-US" altLang="ko-KR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8800" b="1" cap="all" dirty="0" smtClean="0">
                <a:ln w="9000" cmpd="sng">
                  <a:noFill/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선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22BD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택의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폭을 넓히자</a:t>
            </a:r>
            <a:endParaRPr lang="en-US" altLang="ko-KR" sz="6000" spc="-300" dirty="0" smtClean="0">
              <a:ln w="12700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7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0973511">
            <a:off x="1067888" y="624313"/>
            <a:ext cx="27478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6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손글씨 펜" pitchFamily="66" charset="-127"/>
                <a:ea typeface="나눔손글씨 펜" pitchFamily="66" charset="-127"/>
              </a:rPr>
              <a:t>2018-1</a:t>
            </a:r>
            <a:r>
              <a:rPr lang="ko-KR" altLang="en-US" sz="66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손글씨 펜" pitchFamily="66" charset="-127"/>
                <a:ea typeface="나눔손글씨 펜" pitchFamily="66" charset="-127"/>
              </a:rPr>
              <a:t>학기</a:t>
            </a:r>
            <a:endParaRPr lang="ko-KR" altLang="en-US" sz="6600" dirty="0">
              <a:solidFill>
                <a:srgbClr val="002060"/>
              </a:solidFill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700" y="1988840"/>
            <a:ext cx="7622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err="1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다전공</a:t>
            </a:r>
            <a:r>
              <a:rPr lang="ko-KR" altLang="en-US" sz="40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신청 및 포기 신청 기간</a:t>
            </a:r>
            <a:endParaRPr lang="ko-KR" altLang="en-US" sz="4000" dirty="0">
              <a:solidFill>
                <a:srgbClr val="002060"/>
              </a:solidFill>
              <a:effectLst>
                <a:glow rad="127000">
                  <a:schemeClr val="bg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516" y="2852936"/>
            <a:ext cx="87129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endParaRPr lang="en-US" altLang="ko-KR" sz="3600" b="1" dirty="0" smtClean="0">
              <a:solidFill>
                <a:schemeClr val="accent6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2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2017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12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월 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금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en-US" altLang="ko-KR" sz="32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~ 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12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월 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</a:t>
            </a:r>
            <a:r>
              <a:rPr lang="en-US" altLang="ko-KR" sz="32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en-US" altLang="ko-KR" sz="3600" b="1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3600" b="1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</a:t>
            </a:r>
          </a:p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</a:t>
            </a: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자세한 사항은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한남대학교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표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홈페이지 </a:t>
            </a:r>
            <a:r>
              <a:rPr lang="ko-KR" altLang="en-US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학사공지란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참고</a:t>
            </a:r>
            <a:r>
              <a:rPr lang="en-US" altLang="ko-KR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 algn="ctr"/>
            <a:endParaRPr lang="en-US" altLang="ko-KR" sz="2400" b="1" dirty="0">
              <a:solidFill>
                <a:srgbClr val="C000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/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문의처 </a:t>
            </a:r>
            <a:r>
              <a:rPr lang="en-US" altLang="ko-KR" sz="24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400" b="1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학사관리팀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400" b="1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학적담당</a:t>
            </a:r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(042-629-7248)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HY산B" pitchFamily="18" charset="-127"/>
                <a:ea typeface="HY산B" pitchFamily="18" charset="-127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HY산B" pitchFamily="18" charset="-127"/>
              <a:ea typeface="HY산B" pitchFamily="18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4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51</Words>
  <Application>Microsoft Office PowerPoint</Application>
  <PresentationFormat>화면 슬라이드 쇼(4:3)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auney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HNU</cp:lastModifiedBy>
  <cp:revision>9</cp:revision>
  <dcterms:created xsi:type="dcterms:W3CDTF">2013-05-24T23:34:01Z</dcterms:created>
  <dcterms:modified xsi:type="dcterms:W3CDTF">2017-11-06T08:34:36Z</dcterms:modified>
</cp:coreProperties>
</file>