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6840538" cy="6840538"/>
  <p:notesSz cx="6858000" cy="9144000"/>
  <p:defaultTextStyle>
    <a:defPPr>
      <a:defRPr lang="ko-KR"/>
    </a:defPPr>
    <a:lvl1pPr marL="0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1pPr>
    <a:lvl2pPr marL="289499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2pPr>
    <a:lvl3pPr marL="578998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3pPr>
    <a:lvl4pPr marL="868497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4pPr>
    <a:lvl5pPr marL="1157996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5pPr>
    <a:lvl6pPr marL="1447495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6pPr>
    <a:lvl7pPr marL="1736994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7pPr>
    <a:lvl8pPr marL="2026493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8pPr>
    <a:lvl9pPr marL="2315992" algn="l" defTabSz="578998" rtl="0" eaLnBrk="1" latinLnBrk="1" hangingPunct="1">
      <a:defRPr sz="11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592F"/>
    <a:srgbClr val="E6E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1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119505"/>
            <a:ext cx="5814457" cy="2381521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3592866"/>
            <a:ext cx="5130404" cy="1651546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428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12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705386"/>
            <a:ext cx="5899964" cy="2845473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4577779"/>
            <a:ext cx="5899964" cy="1496367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5979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1820976"/>
            <a:ext cx="2907229" cy="43402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1820976"/>
            <a:ext cx="2907229" cy="43402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16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364197"/>
            <a:ext cx="5899964" cy="13221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1676882"/>
            <a:ext cx="2893868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2498697"/>
            <a:ext cx="2893868" cy="367520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1676882"/>
            <a:ext cx="2908120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2498697"/>
            <a:ext cx="2908120" cy="367520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8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0947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9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984912"/>
            <a:ext cx="3463022" cy="4861216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118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984912"/>
            <a:ext cx="3463022" cy="4861216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01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24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364195"/>
            <a:ext cx="1474991" cy="579704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364195"/>
            <a:ext cx="4339466" cy="579704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48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364197"/>
            <a:ext cx="5899964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1820976"/>
            <a:ext cx="5899964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8FA72-93A3-4B56-91A3-5D57ECC1CC40}" type="datetimeFigureOut">
              <a:rPr lang="ko-KR" altLang="en-US" smtClean="0"/>
              <a:t>2017-09-07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6340167"/>
            <a:ext cx="230868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64750-23D2-486D-803B-906334CE77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088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4063" rtl="0" eaLnBrk="1" latinLnBrk="1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1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1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1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nupr@daum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7306" y="1875048"/>
            <a:ext cx="550823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2017</a:t>
            </a:r>
            <a:r>
              <a:rPr lang="ko-KR" altLang="en-US" sz="18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년 한남대학교 광고공모전 </a:t>
            </a:r>
            <a:r>
              <a:rPr lang="en-US" altLang="ko-KR" sz="18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– </a:t>
            </a:r>
            <a:r>
              <a:rPr lang="ko-KR" altLang="en-US" sz="18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카드뉴스제작</a:t>
            </a:r>
            <a:r>
              <a:rPr lang="en-US" altLang="ko-KR" sz="18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(PPT</a:t>
            </a:r>
            <a:r>
              <a:rPr lang="ko-KR" altLang="en-US" sz="1800" b="1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용</a:t>
            </a:r>
            <a:r>
              <a:rPr lang="en-US" altLang="ko-KR" sz="18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800" b="1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altLang="ko-KR" sz="1400" spc="-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altLang="ko-KR" sz="14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400" spc="-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포토샵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일러스트 사용이 어려울 경우</a:t>
            </a:r>
            <a:r>
              <a:rPr lang="en-US" altLang="ko-KR" sz="1400" spc="-1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400" spc="-1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본 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를 이용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endParaRPr lang="en-US" altLang="ko-KR" sz="1400" spc="-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완성 후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JPG(PNG)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저장해  압축해서 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hlinkClick r:id="rId2"/>
              </a:rPr>
              <a:t>hnupr@daum.net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전달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(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저장방법 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파일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-&gt;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내보내기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-&gt;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파일형식변경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-&gt;JPEG, PNG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저장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endParaRPr lang="en-US" altLang="ko-KR" sz="1400" spc="-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당선되었을 경우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원본파일 제출이 가능해야 함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endParaRPr lang="en-US" altLang="ko-KR" sz="14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fontAlgn="base"/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한남대학교를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홍보할 수 있는 구체적인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주제를 자유롭게 정해 제작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(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한남대학교 </a:t>
            </a:r>
            <a:r>
              <a:rPr lang="ko-KR" altLang="en-US" sz="1400" spc="-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페이스북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카카오플러스친구 참고</a:t>
            </a:r>
            <a:r>
              <a:rPr lang="en-US" altLang="ko-KR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48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898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279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</TotalTime>
  <Words>79</Words>
  <Application>Microsoft Office PowerPoint</Application>
  <PresentationFormat>사용자 지정</PresentationFormat>
  <Paragraphs>12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hannam</dc:creator>
  <cp:lastModifiedBy>hannam</cp:lastModifiedBy>
  <cp:revision>86</cp:revision>
  <dcterms:created xsi:type="dcterms:W3CDTF">2017-04-18T07:48:57Z</dcterms:created>
  <dcterms:modified xsi:type="dcterms:W3CDTF">2017-09-07T05:26:51Z</dcterms:modified>
</cp:coreProperties>
</file>