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AEBD7-F3EA-4FE0-B833-3D9B0A799BC6}" type="datetimeFigureOut">
              <a:rPr lang="ko-KR" altLang="en-US" smtClean="0"/>
              <a:t>2019-07-24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654AD-E5B8-4AB0-B963-CB54CD6DDF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0357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AEBD7-F3EA-4FE0-B833-3D9B0A799BC6}" type="datetimeFigureOut">
              <a:rPr lang="ko-KR" altLang="en-US" smtClean="0"/>
              <a:t>2019-07-24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654AD-E5B8-4AB0-B963-CB54CD6DDF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5404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AEBD7-F3EA-4FE0-B833-3D9B0A799BC6}" type="datetimeFigureOut">
              <a:rPr lang="ko-KR" altLang="en-US" smtClean="0"/>
              <a:t>2019-07-24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654AD-E5B8-4AB0-B963-CB54CD6DDF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1818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AEBD7-F3EA-4FE0-B833-3D9B0A799BC6}" type="datetimeFigureOut">
              <a:rPr lang="ko-KR" altLang="en-US" smtClean="0"/>
              <a:t>2019-07-24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654AD-E5B8-4AB0-B963-CB54CD6DDF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2942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AEBD7-F3EA-4FE0-B833-3D9B0A799BC6}" type="datetimeFigureOut">
              <a:rPr lang="ko-KR" altLang="en-US" smtClean="0"/>
              <a:t>2019-07-24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654AD-E5B8-4AB0-B963-CB54CD6DDF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4057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AEBD7-F3EA-4FE0-B833-3D9B0A799BC6}" type="datetimeFigureOut">
              <a:rPr lang="ko-KR" altLang="en-US" smtClean="0"/>
              <a:t>2019-07-24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654AD-E5B8-4AB0-B963-CB54CD6DDF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6681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AEBD7-F3EA-4FE0-B833-3D9B0A799BC6}" type="datetimeFigureOut">
              <a:rPr lang="ko-KR" altLang="en-US" smtClean="0"/>
              <a:t>2019-07-24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654AD-E5B8-4AB0-B963-CB54CD6DDF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5712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AEBD7-F3EA-4FE0-B833-3D9B0A799BC6}" type="datetimeFigureOut">
              <a:rPr lang="ko-KR" altLang="en-US" smtClean="0"/>
              <a:t>2019-07-24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654AD-E5B8-4AB0-B963-CB54CD6DDF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5116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AEBD7-F3EA-4FE0-B833-3D9B0A799BC6}" type="datetimeFigureOut">
              <a:rPr lang="ko-KR" altLang="en-US" smtClean="0"/>
              <a:t>2019-07-24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654AD-E5B8-4AB0-B963-CB54CD6DDF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5959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AEBD7-F3EA-4FE0-B833-3D9B0A799BC6}" type="datetimeFigureOut">
              <a:rPr lang="ko-KR" altLang="en-US" smtClean="0"/>
              <a:t>2019-07-24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654AD-E5B8-4AB0-B963-CB54CD6DDF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0386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AEBD7-F3EA-4FE0-B833-3D9B0A799BC6}" type="datetimeFigureOut">
              <a:rPr lang="ko-KR" altLang="en-US" smtClean="0"/>
              <a:t>2019-07-24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654AD-E5B8-4AB0-B963-CB54CD6DDF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7040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DAEBD7-F3EA-4FE0-B833-3D9B0A799BC6}" type="datetimeFigureOut">
              <a:rPr lang="ko-KR" altLang="en-US" smtClean="0"/>
              <a:t>2019-07-24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E654AD-E5B8-4AB0-B963-CB54CD6DDF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9839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07" t="13229" r="4212" b="6124"/>
          <a:stretch/>
        </p:blipFill>
        <p:spPr>
          <a:xfrm>
            <a:off x="279400" y="0"/>
            <a:ext cx="9144000" cy="6750077"/>
          </a:xfrm>
          <a:prstGeom prst="rect">
            <a:avLst/>
          </a:prstGeom>
        </p:spPr>
      </p:pic>
      <p:sp>
        <p:nvSpPr>
          <p:cNvPr id="5" name="오른쪽 화살표 4"/>
          <p:cNvSpPr/>
          <p:nvPr/>
        </p:nvSpPr>
        <p:spPr>
          <a:xfrm>
            <a:off x="2463800" y="1143000"/>
            <a:ext cx="622300" cy="3556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927100" y="1143000"/>
            <a:ext cx="16637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err="1" smtClean="0"/>
              <a:t>현설</a:t>
            </a:r>
            <a:r>
              <a:rPr lang="ko-KR" altLang="en-US" dirty="0" smtClean="0"/>
              <a:t> 및 </a:t>
            </a:r>
            <a:r>
              <a:rPr lang="ko-KR" altLang="en-US" dirty="0" err="1" smtClean="0"/>
              <a:t>입찰장소</a:t>
            </a:r>
            <a:r>
              <a:rPr lang="en-US" altLang="ko-KR" dirty="0" smtClean="0"/>
              <a:t>(</a:t>
            </a:r>
            <a:r>
              <a:rPr lang="ko-KR" altLang="en-US" dirty="0" smtClean="0"/>
              <a:t>본관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9" name="오른쪽 화살표 8"/>
          <p:cNvSpPr/>
          <p:nvPr/>
        </p:nvSpPr>
        <p:spPr>
          <a:xfrm>
            <a:off x="3530600" y="5461000"/>
            <a:ext cx="622300" cy="3556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2044700" y="5461000"/>
            <a:ext cx="16129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mtClean="0"/>
              <a:t>한남대 정문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890107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</Words>
  <Application>Microsoft Office PowerPoint</Application>
  <PresentationFormat>와이드스크린</PresentationFormat>
  <Paragraphs>2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Windows 사용자</cp:lastModifiedBy>
  <cp:revision>4</cp:revision>
  <dcterms:created xsi:type="dcterms:W3CDTF">2019-07-15T09:03:36Z</dcterms:created>
  <dcterms:modified xsi:type="dcterms:W3CDTF">2019-07-24T05:40:27Z</dcterms:modified>
</cp:coreProperties>
</file>