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636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2810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975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2018-11-01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9968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2018-11-01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395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2018-11-01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151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2018-11-01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180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2018-11-01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25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2018-11-01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5833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7493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0437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53F39-8002-4698-99AF-BAF532AA4F94}" type="datetimeFigureOut">
              <a:rPr lang="ko-KR" altLang="en-US" smtClean="0"/>
              <a:t>2018-11-01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53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62859" y="165100"/>
            <a:ext cx="84946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rgbClr val="002060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2018</a:t>
            </a:r>
            <a:r>
              <a:rPr lang="ko-KR" altLang="en-US" sz="3200" b="1" dirty="0" smtClean="0">
                <a:solidFill>
                  <a:srgbClr val="002060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년</a:t>
            </a:r>
            <a:r>
              <a:rPr lang="en-US" altLang="ko-KR" sz="3200" b="1" dirty="0" smtClean="0">
                <a:solidFill>
                  <a:srgbClr val="002060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 </a:t>
            </a:r>
            <a:r>
              <a:rPr lang="ko-KR" altLang="en-US" sz="3200" b="1" dirty="0" smtClean="0">
                <a:solidFill>
                  <a:srgbClr val="002060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동계 해외 단기어학연수 파견대학정보</a:t>
            </a:r>
            <a:endParaRPr lang="ko-KR" altLang="en-US" sz="3200" b="1" dirty="0">
              <a:solidFill>
                <a:srgbClr val="002060"/>
              </a:solidFill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10152"/>
              </p:ext>
            </p:extLst>
          </p:nvPr>
        </p:nvGraphicFramePr>
        <p:xfrm>
          <a:off x="812801" y="910167"/>
          <a:ext cx="10426698" cy="5579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871">
                  <a:extLst>
                    <a:ext uri="{9D8B030D-6E8A-4147-A177-3AD203B41FA5}">
                      <a16:colId xmlns:a16="http://schemas.microsoft.com/office/drawing/2014/main" val="2252883225"/>
                    </a:ext>
                  </a:extLst>
                </a:gridCol>
                <a:gridCol w="1308528">
                  <a:extLst>
                    <a:ext uri="{9D8B030D-6E8A-4147-A177-3AD203B41FA5}">
                      <a16:colId xmlns:a16="http://schemas.microsoft.com/office/drawing/2014/main" val="38721436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5213966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682899500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694784025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2608690042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3297237116"/>
                    </a:ext>
                  </a:extLst>
                </a:gridCol>
                <a:gridCol w="1473199">
                  <a:extLst>
                    <a:ext uri="{9D8B030D-6E8A-4147-A177-3AD203B41FA5}">
                      <a16:colId xmlns:a16="http://schemas.microsoft.com/office/drawing/2014/main" val="4114901072"/>
                    </a:ext>
                  </a:extLst>
                </a:gridCol>
              </a:tblGrid>
              <a:tr h="3940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국가 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캐나다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리투아니아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필리핀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말레이시아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일본</a:t>
                      </a:r>
                      <a:endParaRPr lang="en-US" altLang="ko-KR" sz="1100" b="1" dirty="0" smtClean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중국</a:t>
                      </a:r>
                      <a:endParaRPr lang="en-US" altLang="ko-KR" sz="1100" b="1" dirty="0" smtClean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중국</a:t>
                      </a:r>
                      <a:endParaRPr lang="ko-KR" altLang="en-US" sz="1100" b="1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072846"/>
                  </a:ext>
                </a:extLst>
              </a:tr>
              <a:tr h="7121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연수기관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>
                          <a:solidFill>
                            <a:sysClr val="windowText" lastClr="000000"/>
                          </a:solidFill>
                        </a:rPr>
                        <a:t>Sprott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-Shaw College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in Vancouver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SMK 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University of Applied 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Social Sciences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Silliman Univ.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Universiti</a:t>
                      </a:r>
                      <a:r>
                        <a:rPr lang="en-US" altLang="ko-KR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Sains</a:t>
                      </a:r>
                      <a:r>
                        <a:rPr lang="en-US" altLang="ko-KR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Malaysia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삿포로학원대학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합비대학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상해동화대학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024458"/>
                  </a:ext>
                </a:extLst>
              </a:tr>
              <a:tr h="6770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연수기간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2019.01.06(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~02.01(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2019.01.06(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~02.08(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2019.01.05(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~02.02(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2019.01.07(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~02.01(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2019.01.09(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~02.09(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2018.12.23(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b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-2019.01.13(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2019.01.14(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월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b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-02.02(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7825331"/>
                  </a:ext>
                </a:extLst>
              </a:tr>
              <a:tr h="7493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장학금 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지원액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280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85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130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125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(USD 1,100)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185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약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210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약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62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9453599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지원금 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포함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내역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공항픽업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홈스테이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 소요액 중 최대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130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현지 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외부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기숙사비 등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일부 </a:t>
                      </a:r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필드트립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),  </a:t>
                      </a: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문화체험비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접수비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),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문화강좌 및 </a:t>
                      </a:r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체험비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426294"/>
                  </a:ext>
                </a:extLst>
              </a:tr>
              <a:tr h="965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지원금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불포함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내역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기타경비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기타경비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교통비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식비 및 기타경비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교통비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식비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 등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기타 경비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기타경비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식비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비자비용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개인지출비용 등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왕복항공권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식비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비자비용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개인지출비용 등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991522"/>
                  </a:ext>
                </a:extLst>
              </a:tr>
              <a:tr h="965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선발인원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명 내 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명 내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24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명 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명 내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명 내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명 내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170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444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258</Words>
  <Application>Microsoft Office PowerPoint</Application>
  <PresentationFormat>와이드스크린</PresentationFormat>
  <Paragraphs>89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나눔바른펜</vt:lpstr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63</cp:revision>
  <dcterms:created xsi:type="dcterms:W3CDTF">2018-03-29T02:47:47Z</dcterms:created>
  <dcterms:modified xsi:type="dcterms:W3CDTF">2018-11-01T09:28:44Z</dcterms:modified>
</cp:coreProperties>
</file>