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</p:sldIdLst>
  <p:sldSz cx="5376863" cy="7169150" type="B5ISO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00FFCC"/>
    <a:srgbClr val="FFFFFF"/>
    <a:srgbClr val="6600FF"/>
    <a:srgbClr val="3B0076"/>
    <a:srgbClr val="666699"/>
    <a:srgbClr val="CC99FF"/>
    <a:srgbClr val="FFFF99"/>
    <a:srgbClr val="1D00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265" y="1173285"/>
            <a:ext cx="4570334" cy="2495926"/>
          </a:xfrm>
        </p:spPr>
        <p:txBody>
          <a:bodyPr anchor="b"/>
          <a:lstStyle>
            <a:lvl1pPr algn="ctr">
              <a:defRPr sz="352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108" y="3765464"/>
            <a:ext cx="4032647" cy="1730885"/>
          </a:xfrm>
        </p:spPr>
        <p:txBody>
          <a:bodyPr/>
          <a:lstStyle>
            <a:lvl1pPr marL="0" indent="0" algn="ctr">
              <a:buNone/>
              <a:defRPr sz="1411"/>
            </a:lvl1pPr>
            <a:lvl2pPr marL="268834" indent="0" algn="ctr">
              <a:buNone/>
              <a:defRPr sz="1176"/>
            </a:lvl2pPr>
            <a:lvl3pPr marL="537667" indent="0" algn="ctr">
              <a:buNone/>
              <a:defRPr sz="1058"/>
            </a:lvl3pPr>
            <a:lvl4pPr marL="806501" indent="0" algn="ctr">
              <a:buNone/>
              <a:defRPr sz="941"/>
            </a:lvl4pPr>
            <a:lvl5pPr marL="1075334" indent="0" algn="ctr">
              <a:buNone/>
              <a:defRPr sz="941"/>
            </a:lvl5pPr>
            <a:lvl6pPr marL="1344168" indent="0" algn="ctr">
              <a:buNone/>
              <a:defRPr sz="941"/>
            </a:lvl6pPr>
            <a:lvl7pPr marL="1613002" indent="0" algn="ctr">
              <a:buNone/>
              <a:defRPr sz="941"/>
            </a:lvl7pPr>
            <a:lvl8pPr marL="1881835" indent="0" algn="ctr">
              <a:buNone/>
              <a:defRPr sz="941"/>
            </a:lvl8pPr>
            <a:lvl9pPr marL="2150669" indent="0" algn="ctr">
              <a:buNone/>
              <a:defRPr sz="94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9AEA-F651-4DA7-A415-E9532431E0FE}" type="datetimeFigureOut">
              <a:rPr lang="ko-KR" altLang="en-US" smtClean="0"/>
              <a:t>2020-11-02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F6C72-8EB1-46D5-8828-7C73BCA375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235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9AEA-F651-4DA7-A415-E9532431E0FE}" type="datetimeFigureOut">
              <a:rPr lang="ko-KR" altLang="en-US" smtClean="0"/>
              <a:t>2020-11-02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F6C72-8EB1-46D5-8828-7C73BCA375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1558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859" y="1787311"/>
            <a:ext cx="4637544" cy="298216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59" y="4797690"/>
            <a:ext cx="4637544" cy="1568251"/>
          </a:xfrm>
        </p:spPr>
        <p:txBody>
          <a:bodyPr/>
          <a:lstStyle>
            <a:lvl1pPr marL="0" indent="0">
              <a:buNone/>
              <a:defRPr sz="1411">
                <a:solidFill>
                  <a:schemeClr val="tx1"/>
                </a:solidFill>
              </a:defRPr>
            </a:lvl1pPr>
            <a:lvl2pPr marL="26883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2pPr>
            <a:lvl3pPr marL="537667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3pPr>
            <a:lvl4pPr marL="806501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4pPr>
            <a:lvl5pPr marL="1075334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5pPr>
            <a:lvl6pPr marL="1344168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6pPr>
            <a:lvl7pPr marL="1613002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7pPr>
            <a:lvl8pPr marL="1881835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8pPr>
            <a:lvl9pPr marL="2150669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9AEA-F651-4DA7-A415-E9532431E0FE}" type="datetimeFigureOut">
              <a:rPr lang="ko-KR" altLang="en-US" smtClean="0"/>
              <a:t>2020-11-02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F6C72-8EB1-46D5-8828-7C73BCA375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381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659" y="1908454"/>
            <a:ext cx="2285167" cy="45487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2037" y="1908454"/>
            <a:ext cx="2285167" cy="45487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9AEA-F651-4DA7-A415-E9532431E0FE}" type="datetimeFigureOut">
              <a:rPr lang="ko-KR" altLang="en-US" smtClean="0"/>
              <a:t>2020-11-02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F6C72-8EB1-46D5-8828-7C73BCA375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611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381693"/>
            <a:ext cx="4637544" cy="138570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360" y="1757438"/>
            <a:ext cx="2274665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60" y="2618731"/>
            <a:ext cx="2274665" cy="385175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22037" y="1757438"/>
            <a:ext cx="2285867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22037" y="2618731"/>
            <a:ext cx="2285867" cy="385175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9AEA-F651-4DA7-A415-E9532431E0FE}" type="datetimeFigureOut">
              <a:rPr lang="ko-KR" altLang="en-US" smtClean="0"/>
              <a:t>2020-11-02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F6C72-8EB1-46D5-8828-7C73BCA375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7529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9AEA-F651-4DA7-A415-E9532431E0FE}" type="datetimeFigureOut">
              <a:rPr lang="ko-KR" altLang="en-US" smtClean="0"/>
              <a:t>2020-11-02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F6C72-8EB1-46D5-8828-7C73BCA375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108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9AEA-F651-4DA7-A415-E9532431E0FE}" type="datetimeFigureOut">
              <a:rPr lang="ko-KR" altLang="en-US" smtClean="0"/>
              <a:t>2020-11-02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F6C72-8EB1-46D5-8828-7C73BCA375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9806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867" y="1032226"/>
            <a:ext cx="2722037" cy="5094743"/>
          </a:xfrm>
        </p:spPr>
        <p:txBody>
          <a:bodyPr/>
          <a:lstStyle>
            <a:lvl1pPr>
              <a:defRPr sz="1882"/>
            </a:lvl1pPr>
            <a:lvl2pPr>
              <a:defRPr sz="1646"/>
            </a:lvl2pPr>
            <a:lvl3pPr>
              <a:defRPr sz="1411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9AEA-F651-4DA7-A415-E9532431E0FE}" type="datetimeFigureOut">
              <a:rPr lang="ko-KR" altLang="en-US" smtClean="0"/>
              <a:t>2020-11-02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F6C72-8EB1-46D5-8828-7C73BCA375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9739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867" y="1032226"/>
            <a:ext cx="2722037" cy="5094743"/>
          </a:xfrm>
        </p:spPr>
        <p:txBody>
          <a:bodyPr anchor="t"/>
          <a:lstStyle>
            <a:lvl1pPr marL="0" indent="0">
              <a:buNone/>
              <a:defRPr sz="1882"/>
            </a:lvl1pPr>
            <a:lvl2pPr marL="268834" indent="0">
              <a:buNone/>
              <a:defRPr sz="1646"/>
            </a:lvl2pPr>
            <a:lvl3pPr marL="537667" indent="0">
              <a:buNone/>
              <a:defRPr sz="1411"/>
            </a:lvl3pPr>
            <a:lvl4pPr marL="806501" indent="0">
              <a:buNone/>
              <a:defRPr sz="1176"/>
            </a:lvl4pPr>
            <a:lvl5pPr marL="1075334" indent="0">
              <a:buNone/>
              <a:defRPr sz="1176"/>
            </a:lvl5pPr>
            <a:lvl6pPr marL="1344168" indent="0">
              <a:buNone/>
              <a:defRPr sz="1176"/>
            </a:lvl6pPr>
            <a:lvl7pPr marL="1613002" indent="0">
              <a:buNone/>
              <a:defRPr sz="1176"/>
            </a:lvl7pPr>
            <a:lvl8pPr marL="1881835" indent="0">
              <a:buNone/>
              <a:defRPr sz="1176"/>
            </a:lvl8pPr>
            <a:lvl9pPr marL="2150669" indent="0">
              <a:buNone/>
              <a:defRPr sz="1176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9AEA-F651-4DA7-A415-E9532431E0FE}" type="datetimeFigureOut">
              <a:rPr lang="ko-KR" altLang="en-US" smtClean="0"/>
              <a:t>2020-11-02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F6C72-8EB1-46D5-8828-7C73BCA375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81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9AEA-F651-4DA7-A415-E9532431E0FE}" type="datetimeFigureOut">
              <a:rPr lang="ko-KR" altLang="en-US" smtClean="0"/>
              <a:t>2020-11-02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F6C72-8EB1-46D5-8828-7C73BCA375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800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7818" y="381691"/>
            <a:ext cx="1159386" cy="60755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660" y="381691"/>
            <a:ext cx="3410947" cy="60755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9AEA-F651-4DA7-A415-E9532431E0FE}" type="datetimeFigureOut">
              <a:rPr lang="ko-KR" altLang="en-US" smtClean="0"/>
              <a:t>2020-11-02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F6C72-8EB1-46D5-8828-7C73BCA375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7154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660" y="381693"/>
            <a:ext cx="4637544" cy="138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660" y="1908454"/>
            <a:ext cx="4637544" cy="454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9659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D9AEA-F651-4DA7-A415-E9532431E0FE}" type="datetimeFigureOut">
              <a:rPr lang="ko-KR" altLang="en-US" smtClean="0"/>
              <a:t>2020-11-02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1086" y="6644741"/>
            <a:ext cx="1814691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7410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F6C72-8EB1-46D5-8828-7C73BCA375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590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37667" rtl="0" eaLnBrk="1" latinLnBrk="1" hangingPunct="1">
        <a:lnSpc>
          <a:spcPct val="90000"/>
        </a:lnSpc>
        <a:spcBef>
          <a:spcPct val="0"/>
        </a:spcBef>
        <a:buNone/>
        <a:defRPr sz="2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417" indent="-134417" algn="l" defTabSz="537667" rtl="0" eaLnBrk="1" latinLnBrk="1" hangingPunct="1">
        <a:lnSpc>
          <a:spcPct val="90000"/>
        </a:lnSpc>
        <a:spcBef>
          <a:spcPts val="588"/>
        </a:spcBef>
        <a:buFont typeface="Arial" panose="020B0604020202020204" pitchFamily="34" charset="0"/>
        <a:buChar char="•"/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03250" indent="-134417" algn="l" defTabSz="537667" rtl="0" eaLnBrk="1" latinLnBrk="1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411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indent="-134417" algn="l" defTabSz="537667" rtl="0" eaLnBrk="1" latinLnBrk="1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3pPr>
      <a:lvl4pPr marL="940918" indent="-134417" algn="l" defTabSz="537667" rtl="0" eaLnBrk="1" latinLnBrk="1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209751" indent="-134417" algn="l" defTabSz="537667" rtl="0" eaLnBrk="1" latinLnBrk="1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478585" indent="-134417" algn="l" defTabSz="537667" rtl="0" eaLnBrk="1" latinLnBrk="1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747418" indent="-134417" algn="l" defTabSz="537667" rtl="0" eaLnBrk="1" latinLnBrk="1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indent="-134417" algn="l" defTabSz="537667" rtl="0" eaLnBrk="1" latinLnBrk="1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285086" indent="-134417" algn="l" defTabSz="537667" rtl="0" eaLnBrk="1" latinLnBrk="1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7667" rtl="0" eaLnBrk="1" latinLnBrk="1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1pPr>
      <a:lvl2pPr marL="268834" algn="l" defTabSz="537667" rtl="0" eaLnBrk="1" latinLnBrk="1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2pPr>
      <a:lvl3pPr marL="537667" algn="l" defTabSz="537667" rtl="0" eaLnBrk="1" latinLnBrk="1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3pPr>
      <a:lvl4pPr marL="806501" algn="l" defTabSz="537667" rtl="0" eaLnBrk="1" latinLnBrk="1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075334" algn="l" defTabSz="537667" rtl="0" eaLnBrk="1" latinLnBrk="1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344168" algn="l" defTabSz="537667" rtl="0" eaLnBrk="1" latinLnBrk="1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613002" algn="l" defTabSz="537667" rtl="0" eaLnBrk="1" latinLnBrk="1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1881835" algn="l" defTabSz="537667" rtl="0" eaLnBrk="1" latinLnBrk="1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150669" algn="l" defTabSz="537667" rtl="0" eaLnBrk="1" latinLnBrk="1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kr/url?sa=i&amp;url=http%3A%2F%2Fbiz.newdaily.co.kr%2Fsite%2Fdata%2Fhtml%2F2020%2F03%2F05%2F2020030500140.html&amp;psig=AOvVaw23hLXZyaXLLsitgudk1CZE&amp;ust=1604390851860000&amp;source=images&amp;cd=vfe&amp;ved=0CAIQjRxqFwoTCNC6ge2z4-wCFQAAAAAdAAAAABA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5376863" cy="716914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AD9A498-F18A-4501-ACB8-CBA4B3B271C6}"/>
              </a:ext>
            </a:extLst>
          </p:cNvPr>
          <p:cNvSpPr txBox="1"/>
          <p:nvPr/>
        </p:nvSpPr>
        <p:spPr>
          <a:xfrm>
            <a:off x="0" y="264392"/>
            <a:ext cx="5376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ZOOM</a:t>
            </a:r>
            <a:r>
              <a:rPr lang="ko-KR" alt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을 통한 </a:t>
            </a:r>
            <a:r>
              <a:rPr lang="en-US" altLang="ko-KR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HESA </a:t>
            </a:r>
            <a:r>
              <a:rPr lang="ko-KR" altLang="en-US" sz="3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설명회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38B95B-A7DF-4947-958E-E5615FC7A01B}"/>
              </a:ext>
            </a:extLst>
          </p:cNvPr>
          <p:cNvSpPr txBox="1"/>
          <p:nvPr/>
        </p:nvSpPr>
        <p:spPr>
          <a:xfrm>
            <a:off x="2784763" y="1091586"/>
            <a:ext cx="249381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atin typeface="+mn-ea"/>
              </a:rPr>
              <a:t>1. </a:t>
            </a:r>
            <a:r>
              <a:rPr lang="ko-KR" altLang="en-US" sz="1600" b="1" dirty="0">
                <a:latin typeface="+mn-ea"/>
              </a:rPr>
              <a:t>일정 </a:t>
            </a:r>
            <a:r>
              <a:rPr lang="en-US" altLang="ko-KR" sz="1600" b="1" dirty="0">
                <a:latin typeface="+mn-ea"/>
              </a:rPr>
              <a:t>: </a:t>
            </a:r>
            <a:r>
              <a:rPr lang="ko-KR" altLang="en-US" sz="1600" b="1" dirty="0">
                <a:latin typeface="+mn-ea"/>
              </a:rPr>
              <a:t>총 </a:t>
            </a:r>
            <a:r>
              <a:rPr lang="en-US" altLang="ko-KR" sz="1600" b="1" dirty="0">
                <a:latin typeface="+mn-ea"/>
              </a:rPr>
              <a:t>4</a:t>
            </a:r>
            <a:r>
              <a:rPr lang="ko-KR" altLang="en-US" sz="1600" b="1" dirty="0">
                <a:latin typeface="+mn-ea"/>
              </a:rPr>
              <a:t>회 진행</a:t>
            </a:r>
            <a:endParaRPr lang="en-US" altLang="ko-KR" sz="1600" b="1" dirty="0">
              <a:latin typeface="+mn-ea"/>
            </a:endParaRPr>
          </a:p>
          <a:p>
            <a:pPr marL="342900" indent="-342900">
              <a:buAutoNum type="arabicPeriod"/>
            </a:pPr>
            <a:endParaRPr lang="en-US" altLang="ko-KR" sz="1600" b="1" dirty="0">
              <a:latin typeface="+mn-ea"/>
            </a:endParaRPr>
          </a:p>
          <a:p>
            <a:r>
              <a:rPr lang="en-US" altLang="ko-KR" sz="1600" b="1" dirty="0">
                <a:latin typeface="+mn-ea"/>
              </a:rPr>
              <a:t> (1</a:t>
            </a:r>
            <a:r>
              <a:rPr lang="ko-KR" altLang="en-US" sz="1600" b="1" dirty="0">
                <a:latin typeface="+mn-ea"/>
              </a:rPr>
              <a:t>차</a:t>
            </a:r>
            <a:r>
              <a:rPr lang="en-US" altLang="ko-KR" sz="1600" b="1" dirty="0">
                <a:latin typeface="+mn-ea"/>
              </a:rPr>
              <a:t>)11.03.(</a:t>
            </a:r>
            <a:r>
              <a:rPr lang="ko-KR" altLang="en-US" sz="1600" b="1" dirty="0">
                <a:latin typeface="+mn-ea"/>
              </a:rPr>
              <a:t>화</a:t>
            </a:r>
            <a:r>
              <a:rPr lang="en-US" altLang="ko-KR" sz="1600" b="1" dirty="0">
                <a:latin typeface="+mn-ea"/>
              </a:rPr>
              <a:t>) 15:00</a:t>
            </a:r>
          </a:p>
          <a:p>
            <a:endParaRPr lang="en-US" altLang="ko-KR" sz="1600" b="1" dirty="0">
              <a:latin typeface="+mn-ea"/>
            </a:endParaRPr>
          </a:p>
          <a:p>
            <a:r>
              <a:rPr lang="en-US" altLang="ko-KR" sz="1600" b="1" dirty="0">
                <a:latin typeface="+mn-ea"/>
              </a:rPr>
              <a:t> (2</a:t>
            </a:r>
            <a:r>
              <a:rPr lang="ko-KR" altLang="en-US" sz="1600" b="1" dirty="0">
                <a:latin typeface="+mn-ea"/>
              </a:rPr>
              <a:t>차</a:t>
            </a:r>
            <a:r>
              <a:rPr lang="en-US" altLang="ko-KR" sz="1600" b="1" dirty="0">
                <a:latin typeface="+mn-ea"/>
              </a:rPr>
              <a:t>)11.05.(</a:t>
            </a:r>
            <a:r>
              <a:rPr lang="ko-KR" altLang="en-US" sz="1600" b="1" dirty="0">
                <a:latin typeface="+mn-ea"/>
              </a:rPr>
              <a:t>목</a:t>
            </a:r>
            <a:r>
              <a:rPr lang="en-US" altLang="ko-KR" sz="1600" b="1" dirty="0">
                <a:latin typeface="+mn-ea"/>
              </a:rPr>
              <a:t>) 10:00</a:t>
            </a:r>
          </a:p>
          <a:p>
            <a:endParaRPr lang="en-US" altLang="ko-KR" sz="1600" b="1" dirty="0">
              <a:latin typeface="+mn-ea"/>
            </a:endParaRPr>
          </a:p>
          <a:p>
            <a:r>
              <a:rPr lang="en-US" altLang="ko-KR" sz="1600" b="1" dirty="0">
                <a:latin typeface="+mn-ea"/>
              </a:rPr>
              <a:t> (3</a:t>
            </a:r>
            <a:r>
              <a:rPr lang="ko-KR" altLang="en-US" sz="1600" b="1" dirty="0">
                <a:latin typeface="+mn-ea"/>
              </a:rPr>
              <a:t>차</a:t>
            </a:r>
            <a:r>
              <a:rPr lang="en-US" altLang="ko-KR" sz="1600" b="1" dirty="0">
                <a:latin typeface="+mn-ea"/>
              </a:rPr>
              <a:t>)11.10.(</a:t>
            </a:r>
            <a:r>
              <a:rPr lang="ko-KR" altLang="en-US" sz="1600" b="1" dirty="0">
                <a:latin typeface="+mn-ea"/>
              </a:rPr>
              <a:t>화</a:t>
            </a:r>
            <a:r>
              <a:rPr lang="en-US" altLang="ko-KR" sz="1600" b="1" dirty="0">
                <a:latin typeface="+mn-ea"/>
              </a:rPr>
              <a:t>) 15:00</a:t>
            </a:r>
          </a:p>
          <a:p>
            <a:endParaRPr lang="en-US" altLang="ko-KR" sz="1600" b="1" dirty="0">
              <a:latin typeface="+mn-ea"/>
            </a:endParaRPr>
          </a:p>
          <a:p>
            <a:r>
              <a:rPr lang="en-US" altLang="ko-KR" sz="1600" b="1" dirty="0">
                <a:latin typeface="+mn-ea"/>
              </a:rPr>
              <a:t> (4</a:t>
            </a:r>
            <a:r>
              <a:rPr lang="ko-KR" altLang="en-US" sz="1600" b="1" dirty="0">
                <a:latin typeface="+mn-ea"/>
              </a:rPr>
              <a:t>차</a:t>
            </a:r>
            <a:r>
              <a:rPr lang="en-US" altLang="ko-KR" sz="1600" b="1" dirty="0">
                <a:latin typeface="+mn-ea"/>
              </a:rPr>
              <a:t>)11.12.(</a:t>
            </a:r>
            <a:r>
              <a:rPr lang="ko-KR" altLang="en-US" sz="1600" b="1" dirty="0">
                <a:latin typeface="+mn-ea"/>
              </a:rPr>
              <a:t>목</a:t>
            </a:r>
            <a:r>
              <a:rPr lang="en-US" altLang="ko-KR" sz="1600" b="1" dirty="0">
                <a:latin typeface="+mn-ea"/>
              </a:rPr>
              <a:t>) 10:00</a:t>
            </a:r>
          </a:p>
          <a:p>
            <a:endParaRPr lang="en-US" altLang="ko-KR" sz="1600" b="1" dirty="0">
              <a:latin typeface="+mn-ea"/>
              <a:cs typeface="조선일보명조" panose="02030304000000000000" pitchFamily="18" charset="-127"/>
            </a:endParaRPr>
          </a:p>
          <a:p>
            <a:r>
              <a:rPr lang="en-US" altLang="ko-KR" sz="1600" b="1" dirty="0">
                <a:latin typeface="+mn-ea"/>
                <a:cs typeface="조선일보명조" panose="02030304000000000000" pitchFamily="18" charset="-127"/>
              </a:rPr>
              <a:t>2. </a:t>
            </a:r>
            <a:r>
              <a:rPr lang="ko-KR" altLang="en-US" sz="1600" b="1" dirty="0">
                <a:latin typeface="+mn-ea"/>
                <a:cs typeface="조선일보명조" panose="02030304000000000000" pitchFamily="18" charset="-127"/>
              </a:rPr>
              <a:t>대 상 </a:t>
            </a:r>
            <a:r>
              <a:rPr lang="en-US" altLang="ko-KR" sz="1600" b="1" dirty="0">
                <a:latin typeface="+mn-ea"/>
                <a:cs typeface="조선일보명조" panose="02030304000000000000" pitchFamily="18" charset="-127"/>
              </a:rPr>
              <a:t>: </a:t>
            </a:r>
            <a:r>
              <a:rPr lang="ko-KR" altLang="en-US" sz="1600" b="1" dirty="0">
                <a:latin typeface="+mn-ea"/>
                <a:cs typeface="조선일보명조" panose="02030304000000000000" pitchFamily="18" charset="-127"/>
              </a:rPr>
              <a:t>모든 재학생</a:t>
            </a:r>
            <a:endParaRPr lang="en-US" altLang="ko-KR" sz="1600" b="1" dirty="0">
              <a:latin typeface="+mn-ea"/>
              <a:cs typeface="조선일보명조" panose="02030304000000000000" pitchFamily="18" charset="-127"/>
            </a:endParaRPr>
          </a:p>
          <a:p>
            <a:endParaRPr lang="en-US" altLang="ko-KR" sz="1600" b="1" dirty="0">
              <a:latin typeface="+mn-ea"/>
              <a:cs typeface="조선일보명조" panose="02030304000000000000" pitchFamily="18" charset="-127"/>
            </a:endParaRPr>
          </a:p>
          <a:p>
            <a:r>
              <a:rPr lang="en-US" altLang="ko-KR" sz="1600" b="1" dirty="0">
                <a:latin typeface="+mn-ea"/>
                <a:cs typeface="조선일보명조" panose="02030304000000000000" pitchFamily="18" charset="-127"/>
              </a:rPr>
              <a:t>3. </a:t>
            </a:r>
            <a:r>
              <a:rPr lang="ko-KR" altLang="en-US" sz="1600" b="1" dirty="0">
                <a:latin typeface="+mn-ea"/>
                <a:cs typeface="조선일보명조" panose="02030304000000000000" pitchFamily="18" charset="-127"/>
              </a:rPr>
              <a:t>방 법 </a:t>
            </a:r>
            <a:r>
              <a:rPr lang="en-US" altLang="ko-KR" sz="1600" b="1" dirty="0">
                <a:latin typeface="+mn-ea"/>
                <a:cs typeface="조선일보명조" panose="02030304000000000000" pitchFamily="18" charset="-127"/>
              </a:rPr>
              <a:t>: ZOOM</a:t>
            </a:r>
          </a:p>
          <a:p>
            <a:endParaRPr lang="en-US" altLang="ko-KR" sz="1600" b="1" dirty="0">
              <a:latin typeface="+mn-ea"/>
              <a:cs typeface="조선일보명조" panose="02030304000000000000" pitchFamily="18" charset="-127"/>
            </a:endParaRPr>
          </a:p>
          <a:p>
            <a:r>
              <a:rPr lang="en-US" altLang="ko-KR" sz="1600" b="1" dirty="0">
                <a:latin typeface="+mn-ea"/>
                <a:cs typeface="조선일보명조" panose="02030304000000000000" pitchFamily="18" charset="-127"/>
              </a:rPr>
              <a:t>4. </a:t>
            </a:r>
            <a:r>
              <a:rPr lang="ko-KR" altLang="en-US" sz="1600" b="1" dirty="0">
                <a:latin typeface="+mn-ea"/>
                <a:cs typeface="조선일보명조" panose="02030304000000000000" pitchFamily="18" charset="-127"/>
              </a:rPr>
              <a:t>주소 </a:t>
            </a:r>
            <a:r>
              <a:rPr lang="en-US" altLang="ko-KR" sz="1600" b="1" dirty="0">
                <a:latin typeface="+mn-ea"/>
                <a:cs typeface="조선일보명조" panose="02030304000000000000" pitchFamily="18" charset="-127"/>
              </a:rPr>
              <a:t>: </a:t>
            </a:r>
            <a:r>
              <a:rPr lang="en-US" altLang="ko-KR" sz="1600" b="1" dirty="0">
                <a:latin typeface="+mn-ea"/>
              </a:rPr>
              <a:t>516 811 5269</a:t>
            </a:r>
            <a:endParaRPr lang="en-US" altLang="ko-KR" sz="1600" b="1" dirty="0">
              <a:latin typeface="+mn-ea"/>
              <a:cs typeface="조선일보명조" panose="02030304000000000000" pitchFamily="18" charset="-127"/>
            </a:endParaRPr>
          </a:p>
          <a:p>
            <a:r>
              <a:rPr lang="en-US" altLang="ko-KR" sz="1600" b="1" dirty="0">
                <a:latin typeface="+mn-ea"/>
                <a:cs typeface="조선일보명조" panose="02030304000000000000" pitchFamily="18" charset="-127"/>
              </a:rPr>
              <a:t> </a:t>
            </a:r>
          </a:p>
          <a:p>
            <a:r>
              <a:rPr lang="en-US" altLang="ko-KR" sz="1600" b="1" dirty="0">
                <a:latin typeface="+mn-ea"/>
                <a:cs typeface="조선일보명조" panose="02030304000000000000" pitchFamily="18" charset="-127"/>
              </a:rPr>
              <a:t>5. </a:t>
            </a:r>
            <a:r>
              <a:rPr lang="ko-KR" altLang="en-US" sz="1600" b="1" dirty="0">
                <a:latin typeface="+mn-ea"/>
                <a:cs typeface="조선일보명조" panose="02030304000000000000" pitchFamily="18" charset="-127"/>
              </a:rPr>
              <a:t>혜택 </a:t>
            </a:r>
            <a:r>
              <a:rPr lang="en-US" altLang="ko-KR" sz="1600" b="1" dirty="0">
                <a:latin typeface="+mn-ea"/>
                <a:cs typeface="조선일보명조" panose="02030304000000000000" pitchFamily="18" charset="-127"/>
              </a:rPr>
              <a:t>: </a:t>
            </a:r>
            <a:r>
              <a:rPr lang="en-US" altLang="ko-KR" sz="1600" b="1" u="sng" dirty="0">
                <a:latin typeface="+mn-ea"/>
                <a:cs typeface="조선일보명조" panose="02030304000000000000" pitchFamily="18" charset="-127"/>
              </a:rPr>
              <a:t>HESA </a:t>
            </a:r>
            <a:r>
              <a:rPr lang="ko-KR" altLang="en-US" sz="1600" b="1" u="sng" dirty="0">
                <a:latin typeface="+mn-ea"/>
                <a:cs typeface="조선일보명조" panose="02030304000000000000" pitchFamily="18" charset="-127"/>
              </a:rPr>
              <a:t>설명회 후 퀴즈를 통해 </a:t>
            </a:r>
            <a:r>
              <a:rPr lang="ko-KR" altLang="en-US" sz="1600" b="1" u="sng" dirty="0" err="1">
                <a:latin typeface="+mn-ea"/>
                <a:cs typeface="조선일보명조" panose="02030304000000000000" pitchFamily="18" charset="-127"/>
              </a:rPr>
              <a:t>기프티콘</a:t>
            </a:r>
            <a:r>
              <a:rPr lang="ko-KR" altLang="en-US" sz="1600" b="1" u="sng" dirty="0">
                <a:latin typeface="+mn-ea"/>
                <a:cs typeface="조선일보명조" panose="02030304000000000000" pitchFamily="18" charset="-127"/>
              </a:rPr>
              <a:t> 증정</a:t>
            </a:r>
            <a:r>
              <a:rPr lang="en-US" altLang="ko-KR" sz="1600" b="1" u="sng" dirty="0">
                <a:latin typeface="+mn-ea"/>
                <a:cs typeface="조선일보명조" panose="02030304000000000000" pitchFamily="18" charset="-127"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9D10BF-200C-426D-9415-6C627045A844}"/>
              </a:ext>
            </a:extLst>
          </p:cNvPr>
          <p:cNvSpPr txBox="1"/>
          <p:nvPr/>
        </p:nvSpPr>
        <p:spPr>
          <a:xfrm>
            <a:off x="2429839" y="6215043"/>
            <a:ext cx="3018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>
                <a:solidFill>
                  <a:srgbClr val="FF00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&lt;</a:t>
            </a:r>
            <a:r>
              <a:rPr lang="ko-KR" altLang="en-US" sz="1400" dirty="0">
                <a:solidFill>
                  <a:srgbClr val="FF00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문의</a:t>
            </a:r>
            <a:r>
              <a:rPr lang="en-US" altLang="ko-KR" sz="1400" dirty="0">
                <a:solidFill>
                  <a:srgbClr val="FF00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&gt;</a:t>
            </a:r>
          </a:p>
          <a:p>
            <a:pPr algn="r"/>
            <a:r>
              <a:rPr lang="ko-KR" altLang="en-US" sz="1400" dirty="0">
                <a:solidFill>
                  <a:srgbClr val="FF00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괴테교육혁신원</a:t>
            </a:r>
            <a:endParaRPr lang="en-US" altLang="ko-KR" sz="1400" dirty="0">
              <a:solidFill>
                <a:srgbClr val="FF00FF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r"/>
            <a:r>
              <a:rPr lang="ko-KR" altLang="en-US" sz="1400" dirty="0">
                <a:solidFill>
                  <a:srgbClr val="FF00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교육질관리센터</a:t>
            </a:r>
            <a:endParaRPr lang="en-US" altLang="ko-KR" sz="1400" dirty="0">
              <a:solidFill>
                <a:srgbClr val="FF00FF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r"/>
            <a:r>
              <a:rPr lang="en-US" altLang="ko-KR" sz="1400" dirty="0">
                <a:solidFill>
                  <a:srgbClr val="FF00F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(629-8389/8332/8016)</a:t>
            </a:r>
            <a:endParaRPr lang="ko-KR" altLang="en-US" sz="1400" dirty="0">
              <a:solidFill>
                <a:srgbClr val="FF00FF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1026" name="Picture 2" descr="단독] 11번가 '기프티콘', 부정결제 급증에 1월부터 BC카드 결제차단 | Save Internet 뉴데일리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35" y="1514873"/>
            <a:ext cx="1679169" cy="6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872835" y="3085828"/>
            <a:ext cx="16923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HESA</a:t>
            </a:r>
          </a:p>
        </p:txBody>
      </p:sp>
    </p:spTree>
    <p:extLst>
      <p:ext uri="{BB962C8B-B14F-4D97-AF65-F5344CB8AC3E}">
        <p14:creationId xmlns:p14="http://schemas.microsoft.com/office/powerpoint/2010/main" val="1725698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417</TotalTime>
  <Words>95</Words>
  <Application>Microsoft Office PowerPoint</Application>
  <PresentationFormat>B5(ISO) 용지(176x250mm)</PresentationFormat>
  <Paragraphs>23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나눔스퀘어 ExtraBold</vt:lpstr>
      <vt:lpstr>맑은 고딕</vt:lpstr>
      <vt:lpstr>조선일보명조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교육질관리센터</dc:creator>
  <cp:lastModifiedBy>test</cp:lastModifiedBy>
  <cp:revision>45</cp:revision>
  <dcterms:created xsi:type="dcterms:W3CDTF">2019-11-26T13:05:04Z</dcterms:created>
  <dcterms:modified xsi:type="dcterms:W3CDTF">2020-11-02T08:14:56Z</dcterms:modified>
</cp:coreProperties>
</file>