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2273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79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021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174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723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087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46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3402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5954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7368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35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C0DA8-0A35-4BB0-9FE3-4B3FD548860D}" type="datetimeFigureOut">
              <a:rPr lang="ko-KR" altLang="en-US" smtClean="0"/>
              <a:t>2019-03-25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629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41" y="762000"/>
            <a:ext cx="11819084" cy="59817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10991" y="209550"/>
            <a:ext cx="3846659" cy="4667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수강신청 내역 최종 확인 방법</a:t>
            </a:r>
            <a:endParaRPr lang="ko-KR" altLang="en-US" sz="20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628238" y="762000"/>
            <a:ext cx="4382787" cy="284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885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HY견고딕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hannam</dc:creator>
  <cp:lastModifiedBy>hannam</cp:lastModifiedBy>
  <cp:revision>3</cp:revision>
  <dcterms:created xsi:type="dcterms:W3CDTF">2019-03-25T05:25:04Z</dcterms:created>
  <dcterms:modified xsi:type="dcterms:W3CDTF">2019-03-25T05:45:29Z</dcterms:modified>
</cp:coreProperties>
</file>