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EF1A24"/>
    <a:srgbClr val="EE1B23"/>
    <a:srgbClr val="D27A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C0DA8-0A35-4BB0-9FE3-4B3FD548860D}" type="datetimeFigureOut">
              <a:rPr lang="ko-KR" altLang="en-US" smtClean="0"/>
              <a:t>2020-09-21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03AE6-321E-471A-BA2D-18464251B1F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2273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C0DA8-0A35-4BB0-9FE3-4B3FD548860D}" type="datetimeFigureOut">
              <a:rPr lang="ko-KR" altLang="en-US" smtClean="0"/>
              <a:t>2020-09-21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03AE6-321E-471A-BA2D-18464251B1F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779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C0DA8-0A35-4BB0-9FE3-4B3FD548860D}" type="datetimeFigureOut">
              <a:rPr lang="ko-KR" altLang="en-US" smtClean="0"/>
              <a:t>2020-09-21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03AE6-321E-471A-BA2D-18464251B1F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8021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C0DA8-0A35-4BB0-9FE3-4B3FD548860D}" type="datetimeFigureOut">
              <a:rPr lang="ko-KR" altLang="en-US" smtClean="0"/>
              <a:t>2020-09-21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03AE6-321E-471A-BA2D-18464251B1F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5174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C0DA8-0A35-4BB0-9FE3-4B3FD548860D}" type="datetimeFigureOut">
              <a:rPr lang="ko-KR" altLang="en-US" smtClean="0"/>
              <a:t>2020-09-21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03AE6-321E-471A-BA2D-18464251B1F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7233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C0DA8-0A35-4BB0-9FE3-4B3FD548860D}" type="datetimeFigureOut">
              <a:rPr lang="ko-KR" altLang="en-US" smtClean="0"/>
              <a:t>2020-09-21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03AE6-321E-471A-BA2D-18464251B1F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087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C0DA8-0A35-4BB0-9FE3-4B3FD548860D}" type="datetimeFigureOut">
              <a:rPr lang="ko-KR" altLang="en-US" smtClean="0"/>
              <a:t>2020-09-21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03AE6-321E-471A-BA2D-18464251B1F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5465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C0DA8-0A35-4BB0-9FE3-4B3FD548860D}" type="datetimeFigureOut">
              <a:rPr lang="ko-KR" altLang="en-US" smtClean="0"/>
              <a:t>2020-09-21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03AE6-321E-471A-BA2D-18464251B1F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3402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C0DA8-0A35-4BB0-9FE3-4B3FD548860D}" type="datetimeFigureOut">
              <a:rPr lang="ko-KR" altLang="en-US" smtClean="0"/>
              <a:t>2020-09-21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03AE6-321E-471A-BA2D-18464251B1F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5954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C0DA8-0A35-4BB0-9FE3-4B3FD548860D}" type="datetimeFigureOut">
              <a:rPr lang="ko-KR" altLang="en-US" smtClean="0"/>
              <a:t>2020-09-21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03AE6-321E-471A-BA2D-18464251B1F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7368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C0DA8-0A35-4BB0-9FE3-4B3FD548860D}" type="datetimeFigureOut">
              <a:rPr lang="ko-KR" altLang="en-US" smtClean="0"/>
              <a:t>2020-09-21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03AE6-321E-471A-BA2D-18464251B1F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353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CC0DA8-0A35-4BB0-9FE3-4B3FD548860D}" type="datetimeFigureOut">
              <a:rPr lang="ko-KR" altLang="en-US" smtClean="0"/>
              <a:t>2020-09-21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A03AE6-321E-471A-BA2D-18464251B1F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6293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10991" y="209550"/>
            <a:ext cx="3846659" cy="46672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수강신청 내역 최종 확인 방법</a:t>
            </a:r>
            <a:endParaRPr lang="ko-KR" altLang="en-US" sz="2000" b="1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7628238" y="762000"/>
            <a:ext cx="4382787" cy="2842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04" y="736600"/>
            <a:ext cx="12049456" cy="5497484"/>
          </a:xfrm>
          <a:prstGeom prst="rect">
            <a:avLst/>
          </a:prstGeom>
          <a:pattFill prst="pct5">
            <a:fgClr>
              <a:schemeClr val="accent6"/>
            </a:fgClr>
            <a:bgClr>
              <a:schemeClr val="bg1"/>
            </a:bgClr>
          </a:pattFill>
        </p:spPr>
      </p:pic>
      <p:sp>
        <p:nvSpPr>
          <p:cNvPr id="10" name="타원 9"/>
          <p:cNvSpPr/>
          <p:nvPr/>
        </p:nvSpPr>
        <p:spPr>
          <a:xfrm>
            <a:off x="1843375" y="1594007"/>
            <a:ext cx="234792" cy="234792"/>
          </a:xfrm>
          <a:prstGeom prst="ellipse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smtClean="0"/>
              <a:t>1</a:t>
            </a:r>
            <a:endParaRPr lang="ko-KR" altLang="en-US" sz="1600" b="1"/>
          </a:p>
        </p:txBody>
      </p:sp>
      <p:sp>
        <p:nvSpPr>
          <p:cNvPr id="12" name="타원 11"/>
          <p:cNvSpPr/>
          <p:nvPr/>
        </p:nvSpPr>
        <p:spPr>
          <a:xfrm>
            <a:off x="8749626" y="2100970"/>
            <a:ext cx="250343" cy="250343"/>
          </a:xfrm>
          <a:prstGeom prst="ellipse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smtClean="0"/>
              <a:t>2</a:t>
            </a:r>
            <a:endParaRPr lang="ko-KR" altLang="en-US" sz="1400" b="1"/>
          </a:p>
        </p:txBody>
      </p:sp>
      <p:sp>
        <p:nvSpPr>
          <p:cNvPr id="15" name="TextBox 14"/>
          <p:cNvSpPr txBox="1"/>
          <p:nvPr/>
        </p:nvSpPr>
        <p:spPr>
          <a:xfrm>
            <a:off x="4565786" y="4523586"/>
            <a:ext cx="399732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1600" b="1" smtClean="0"/>
              <a:t>수강신청 내역 확인 방법</a:t>
            </a:r>
            <a:endParaRPr lang="ko-KR" altLang="en-US" sz="1600" b="1"/>
          </a:p>
        </p:txBody>
      </p:sp>
      <p:cxnSp>
        <p:nvCxnSpPr>
          <p:cNvPr id="18" name="직선 화살표 연결선 17"/>
          <p:cNvCxnSpPr/>
          <p:nvPr/>
        </p:nvCxnSpPr>
        <p:spPr>
          <a:xfrm>
            <a:off x="1483567" y="1250302"/>
            <a:ext cx="2640564" cy="0"/>
          </a:xfrm>
          <a:prstGeom prst="straightConnector1">
            <a:avLst/>
          </a:prstGeom>
          <a:ln w="34925">
            <a:solidFill>
              <a:srgbClr val="EE1B23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직선 화살표 연결선 18"/>
          <p:cNvCxnSpPr/>
          <p:nvPr/>
        </p:nvCxnSpPr>
        <p:spPr>
          <a:xfrm flipV="1">
            <a:off x="4124131" y="2351313"/>
            <a:ext cx="4625495" cy="506965"/>
          </a:xfrm>
          <a:prstGeom prst="straightConnector1">
            <a:avLst/>
          </a:prstGeom>
          <a:ln w="34925">
            <a:solidFill>
              <a:srgbClr val="EF1A24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타원 12"/>
          <p:cNvSpPr/>
          <p:nvPr/>
        </p:nvSpPr>
        <p:spPr>
          <a:xfrm>
            <a:off x="4584840" y="5024330"/>
            <a:ext cx="259290" cy="242706"/>
          </a:xfrm>
          <a:prstGeom prst="ellipse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smtClean="0"/>
              <a:t>1</a:t>
            </a:r>
            <a:endParaRPr lang="ko-KR" altLang="en-US" sz="1600" b="1"/>
          </a:p>
        </p:txBody>
      </p:sp>
      <p:sp>
        <p:nvSpPr>
          <p:cNvPr id="14" name="타원 13"/>
          <p:cNvSpPr/>
          <p:nvPr/>
        </p:nvSpPr>
        <p:spPr>
          <a:xfrm>
            <a:off x="4593786" y="5368149"/>
            <a:ext cx="250343" cy="250343"/>
          </a:xfrm>
          <a:prstGeom prst="ellipse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smtClean="0"/>
              <a:t>2</a:t>
            </a:r>
            <a:endParaRPr lang="ko-KR" altLang="en-US" sz="1400" b="1"/>
          </a:p>
        </p:txBody>
      </p:sp>
      <p:sp>
        <p:nvSpPr>
          <p:cNvPr id="16" name="TextBox 15"/>
          <p:cNvSpPr txBox="1"/>
          <p:nvPr/>
        </p:nvSpPr>
        <p:spPr>
          <a:xfrm>
            <a:off x="4844129" y="4862140"/>
            <a:ext cx="7014495" cy="13388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900" b="1" smtClean="0"/>
              <a:t>  </a:t>
            </a:r>
          </a:p>
          <a:p>
            <a:r>
              <a:rPr lang="ko-KR" altLang="en-US" sz="1200" b="1" smtClean="0"/>
              <a:t>하이포털 첫 화면의 수강현황 리스트</a:t>
            </a:r>
            <a:endParaRPr lang="en-US" altLang="ko-KR" sz="1200" b="1" smtClean="0"/>
          </a:p>
          <a:p>
            <a:endParaRPr lang="en-US" altLang="ko-KR" sz="1200" b="1"/>
          </a:p>
          <a:p>
            <a:r>
              <a:rPr lang="en-US" altLang="ko-KR" sz="1200" b="1" smtClean="0"/>
              <a:t>[</a:t>
            </a:r>
            <a:r>
              <a:rPr lang="ko-KR" altLang="en-US" sz="1200" b="1" smtClean="0"/>
              <a:t>통합</a:t>
            </a:r>
            <a:r>
              <a:rPr lang="en-US" altLang="ko-KR" sz="1200" b="1" smtClean="0"/>
              <a:t>/</a:t>
            </a:r>
            <a:r>
              <a:rPr lang="ko-KR" altLang="en-US" sz="1200" b="1" smtClean="0"/>
              <a:t>학사</a:t>
            </a:r>
            <a:r>
              <a:rPr lang="en-US" altLang="ko-KR" sz="1200" b="1" smtClean="0"/>
              <a:t>] &gt; [</a:t>
            </a:r>
            <a:r>
              <a:rPr lang="ko-KR" altLang="en-US" sz="1200" b="1" smtClean="0"/>
              <a:t>인트라넷</a:t>
            </a:r>
            <a:r>
              <a:rPr lang="en-US" altLang="ko-KR" sz="1200" b="1" smtClean="0"/>
              <a:t>] &gt; [</a:t>
            </a:r>
            <a:r>
              <a:rPr lang="ko-KR" altLang="en-US" sz="1200" b="1" smtClean="0"/>
              <a:t>학부생서비스</a:t>
            </a:r>
            <a:r>
              <a:rPr lang="en-US" altLang="ko-KR" sz="1200" b="1" smtClean="0"/>
              <a:t>] &gt; [</a:t>
            </a:r>
            <a:r>
              <a:rPr lang="ko-KR" altLang="en-US" sz="1200" b="1" smtClean="0"/>
              <a:t>수업</a:t>
            </a:r>
            <a:r>
              <a:rPr lang="en-US" altLang="ko-KR" sz="1200" b="1" smtClean="0"/>
              <a:t>] &gt; [</a:t>
            </a:r>
            <a:r>
              <a:rPr lang="ko-KR" altLang="en-US" sz="1200" b="1" smtClean="0"/>
              <a:t>시간표조회</a:t>
            </a:r>
            <a:r>
              <a:rPr lang="en-US" altLang="ko-KR" sz="1200" b="1" smtClean="0"/>
              <a:t>] </a:t>
            </a:r>
            <a:r>
              <a:rPr lang="ko-KR" altLang="en-US" sz="1200" b="1" smtClean="0"/>
              <a:t>의 </a:t>
            </a:r>
            <a:r>
              <a:rPr lang="en-US" altLang="ko-KR" sz="1200" b="1" smtClean="0"/>
              <a:t>[</a:t>
            </a:r>
            <a:r>
              <a:rPr lang="ko-KR" altLang="en-US" sz="1200" b="1" smtClean="0"/>
              <a:t>수강신청 내역</a:t>
            </a:r>
            <a:r>
              <a:rPr lang="en-US" altLang="ko-KR" sz="1200" b="1" smtClean="0"/>
              <a:t>]</a:t>
            </a:r>
          </a:p>
          <a:p>
            <a:endParaRPr lang="en-US" altLang="ko-KR" sz="1200" b="1"/>
          </a:p>
          <a:p>
            <a:r>
              <a:rPr lang="en-US" altLang="ko-KR" sz="1200" b="1" smtClean="0"/>
              <a:t>  * </a:t>
            </a:r>
            <a:r>
              <a:rPr lang="ko-KR" altLang="en-US" sz="1200" b="1" smtClean="0"/>
              <a:t>유의사항 </a:t>
            </a:r>
            <a:r>
              <a:rPr lang="en-US" altLang="ko-KR" sz="1200" b="1" smtClean="0"/>
              <a:t>: </a:t>
            </a:r>
            <a:r>
              <a:rPr lang="ko-KR" altLang="en-US" sz="1200" b="1" smtClean="0"/>
              <a:t>수강취소기간에 취소한 과목은 수강신청 리스트에서 사라집니다</a:t>
            </a:r>
            <a:r>
              <a:rPr lang="en-US" altLang="ko-KR" sz="1200" b="1" smtClean="0"/>
              <a:t>.</a:t>
            </a:r>
          </a:p>
          <a:p>
            <a:r>
              <a:rPr lang="ko-KR" altLang="en-US" sz="1200" b="1" smtClean="0"/>
              <a:t>수강신청 내역에 남아있을 경우</a:t>
            </a:r>
            <a:r>
              <a:rPr lang="en-US" altLang="ko-KR" sz="1200" b="1" smtClean="0"/>
              <a:t>, </a:t>
            </a:r>
            <a:r>
              <a:rPr lang="ko-KR" altLang="en-US" sz="1200" b="1" smtClean="0"/>
              <a:t>수강과목 취소처리가 되지 않은 것이므로 수강을 하셔야 합니다</a:t>
            </a:r>
            <a:r>
              <a:rPr lang="en-US" altLang="ko-KR" sz="1200" b="1" smtClean="0"/>
              <a:t>.</a:t>
            </a:r>
            <a:endParaRPr lang="ko-KR" altLang="en-US" sz="1200" b="1"/>
          </a:p>
        </p:txBody>
      </p:sp>
    </p:spTree>
    <p:extLst>
      <p:ext uri="{BB962C8B-B14F-4D97-AF65-F5344CB8AC3E}">
        <p14:creationId xmlns:p14="http://schemas.microsoft.com/office/powerpoint/2010/main" val="2696102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477</TotalTime>
  <Words>70</Words>
  <Application>Microsoft Office PowerPoint</Application>
  <PresentationFormat>와이드스크린</PresentationFormat>
  <Paragraphs>13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HY견고딕</vt:lpstr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hannam</dc:creator>
  <cp:lastModifiedBy>민 유미</cp:lastModifiedBy>
  <cp:revision>13</cp:revision>
  <cp:lastPrinted>2020-09-21T01:33:46Z</cp:lastPrinted>
  <dcterms:created xsi:type="dcterms:W3CDTF">2019-03-25T05:25:04Z</dcterms:created>
  <dcterms:modified xsi:type="dcterms:W3CDTF">2020-09-21T09:20:30Z</dcterms:modified>
</cp:coreProperties>
</file>