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644" y="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F64AE-CB96-4C21-BA0B-0951D43012AB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5AE62-9F39-4916-9DD7-53D9EC0923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4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5AE62-9F39-4916-9DD7-53D9EC0923F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44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D48E1-20D1-49FF-BE45-10525F4A719C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65" y="-79778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2019 </a:t>
            </a:r>
            <a:r>
              <a:rPr lang="ko-KR" altLang="en-US" sz="3000" dirty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동</a:t>
            </a:r>
            <a:r>
              <a:rPr lang="ko-KR" altLang="en-US" sz="3000" dirty="0" smtClean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계</a:t>
            </a:r>
            <a:endParaRPr lang="en-US" altLang="ko-KR" sz="3000" dirty="0" smtClean="0">
              <a:solidFill>
                <a:schemeClr val="accent5">
                  <a:lumMod val="50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/>
            <a:r>
              <a:rPr lang="ko-KR" altLang="en-US" sz="3000" dirty="0" smtClean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해외단기어학연수유의사항 및 </a:t>
            </a:r>
            <a:r>
              <a:rPr lang="en-US" altLang="ko-KR" sz="3000" dirty="0" smtClean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FAQ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829161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2400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유의사항</a:t>
            </a:r>
            <a:endParaRPr lang="ko-KR" altLang="en-US" sz="2400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7020654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2.FAQ</a:t>
            </a:r>
            <a:endParaRPr lang="ko-KR" altLang="en-US" sz="2400" b="1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257192"/>
            <a:ext cx="7109639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1000" dirty="0" smtClean="0"/>
          </a:p>
          <a:p>
            <a:r>
              <a:rPr lang="en-US" altLang="ko-KR" sz="1600" b="1" dirty="0" smtClean="0"/>
              <a:t>Q : </a:t>
            </a:r>
            <a:r>
              <a:rPr lang="ko-KR" altLang="en-US" sz="1600" b="1" dirty="0" smtClean="0"/>
              <a:t>저 언어실력이 전혀 없는데도 괜찮을까요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 smtClean="0"/>
              <a:t>A : </a:t>
            </a:r>
            <a:r>
              <a:rPr lang="ko-KR" altLang="en-US" sz="1600" dirty="0" err="1" smtClean="0"/>
              <a:t>초급자도</a:t>
            </a:r>
            <a:r>
              <a:rPr lang="ko-KR" altLang="en-US" sz="1600" dirty="0" smtClean="0"/>
              <a:t> 가능합니다</a:t>
            </a:r>
            <a:r>
              <a:rPr lang="en-US" altLang="ko-KR" sz="1600" dirty="0" smtClean="0"/>
              <a:t>.</a:t>
            </a:r>
          </a:p>
          <a:p>
            <a:endParaRPr lang="en-US" altLang="ko-KR" sz="1000" dirty="0" smtClean="0"/>
          </a:p>
          <a:p>
            <a:r>
              <a:rPr lang="en-US" altLang="ko-KR" sz="1600" b="1" dirty="0" smtClean="0"/>
              <a:t>Q :  </a:t>
            </a:r>
            <a:r>
              <a:rPr lang="ko-KR" altLang="en-US" sz="1600" b="1" dirty="0" smtClean="0"/>
              <a:t>파견대학 중복지원이 가능한가요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/>
              <a:t>A : </a:t>
            </a:r>
            <a:r>
              <a:rPr lang="ko-KR" altLang="en-US" sz="1600" dirty="0" smtClean="0"/>
              <a:t>불가능합니다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한 대학에만 지원해 주세요 </a:t>
            </a:r>
            <a:r>
              <a:rPr lang="en-US" altLang="ko-KR" sz="1600" dirty="0" smtClean="0"/>
              <a:t>~</a:t>
            </a:r>
          </a:p>
          <a:p>
            <a:endParaRPr lang="en-US" altLang="ko-KR" sz="1000" dirty="0"/>
          </a:p>
          <a:p>
            <a:r>
              <a:rPr lang="en-US" altLang="ko-KR" sz="1600" b="1" dirty="0"/>
              <a:t>Q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현재 공인어학성적표가 없는데 정말 장학금을 받을 수 없나요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 smtClean="0"/>
              <a:t>A :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~10</a:t>
            </a:r>
            <a:r>
              <a:rPr lang="ko-KR" altLang="en-US" sz="1600" dirty="0" smtClean="0"/>
              <a:t>월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중에 취득한 공인어학성적표만 </a:t>
            </a:r>
            <a:r>
              <a:rPr lang="en-US" altLang="ko-KR" sz="1600" dirty="0" smtClean="0"/>
              <a:t>2020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학기 시작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전까지</a:t>
            </a:r>
            <a:r>
              <a:rPr lang="en-US" altLang="ko-KR" sz="1600" dirty="0" smtClean="0"/>
              <a:t> </a:t>
            </a:r>
            <a:r>
              <a:rPr lang="ko-KR" altLang="en-US" sz="1600" dirty="0" err="1" smtClean="0"/>
              <a:t>하이포탈에</a:t>
            </a:r>
            <a:r>
              <a:rPr lang="ko-KR" altLang="en-US" sz="1600" dirty="0" smtClean="0"/>
              <a:t> 업로드하면 받을 수 있습니다</a:t>
            </a:r>
            <a:r>
              <a:rPr lang="en-US" altLang="ko-KR" sz="1600" dirty="0" smtClean="0"/>
              <a:t>.</a:t>
            </a:r>
          </a:p>
          <a:p>
            <a:endParaRPr lang="en-US" altLang="ko-KR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096052"/>
            <a:ext cx="6989029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TOEIC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본교 </a:t>
            </a: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모의토익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포함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)/TEPS/IELTS/TOEFL </a:t>
            </a:r>
            <a:r>
              <a:rPr lang="en-US" altLang="ko-KR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iBT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공인성적표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보유자만</a:t>
            </a:r>
            <a:endParaRPr lang="en-US" altLang="ko-KR" sz="1600" dirty="0" smtClean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장학금 </a:t>
            </a: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수혜가능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endParaRPr lang="en-US" altLang="ko-KR" sz="1600" dirty="0" smtClean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졸업 직전학기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(8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를 이수 중인 자는 </a:t>
            </a:r>
            <a:r>
              <a:rPr lang="ko-KR" altLang="en-US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직전학기 </a:t>
            </a:r>
            <a:r>
              <a:rPr lang="en-US" altLang="ko-KR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12</a:t>
            </a:r>
            <a:r>
              <a:rPr lang="ko-KR" altLang="en-US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학점 이상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이수 시 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지원가능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초과학기자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(9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 이상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장학금 지원 불가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건축학과 제외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 학기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교류유학을 다녀 온 경우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유학 직전 학기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성적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과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이수학점을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 기준으로 함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국제교류팀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또는 </a:t>
            </a: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개별학과를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통한 해외 단기어학연수는 재학 중 총 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2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회</a:t>
            </a:r>
            <a:endParaRPr lang="en-US" altLang="ko-KR" sz="1600" dirty="0" smtClean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까지 가능 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   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초과참가자는 사전 고지 여부에 관계없이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학점불인정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장학금 미지급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  <a:endParaRPr lang="ko-KR" altLang="en-US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연수 시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파견국가 이외의 국가 및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사전에 승인 받지 않은 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  다른 지방으로의 이동은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절대불가 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u="sng" dirty="0" err="1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적발시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 장학금 일부 환급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연수기간 이전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이후의 출국과 귀국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절대불가</a:t>
            </a:r>
            <a:endParaRPr lang="en-US" altLang="ko-KR" sz="1600" u="sng" dirty="0" smtClean="0">
              <a:solidFill>
                <a:srgbClr val="FF0000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항공권 발권은 파견 기관별로 개별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진행예정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단체항공권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발급 예정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연수비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관련 연말정산을 위한 일체 서류 발급 불가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교육비납입증서등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-&gt;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연수비는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해외대학에 직접 송금되며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본교로 납입되지 않음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0248" y="9472989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대외협력처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국제교류팀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507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229</Words>
  <Application>Microsoft Office PowerPoint</Application>
  <PresentationFormat>A4 용지(210x297mm)</PresentationFormat>
  <Paragraphs>32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HY목각파임B</vt:lpstr>
      <vt:lpstr>HY엽서L</vt:lpstr>
      <vt:lpstr>HY엽서M</vt:lpstr>
      <vt:lpstr>맑은 고딕</vt:lpstr>
      <vt:lpstr>함초롬돋움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cirjapan</dc:creator>
  <cp:lastModifiedBy>Windows 사용자</cp:lastModifiedBy>
  <cp:revision>74</cp:revision>
  <dcterms:created xsi:type="dcterms:W3CDTF">2013-05-10T00:14:41Z</dcterms:created>
  <dcterms:modified xsi:type="dcterms:W3CDTF">2019-10-15T09:39:36Z</dcterms:modified>
</cp:coreProperties>
</file>