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2019-04-11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788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2019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838448"/>
              </p:ext>
            </p:extLst>
          </p:nvPr>
        </p:nvGraphicFramePr>
        <p:xfrm>
          <a:off x="101601" y="732366"/>
          <a:ext cx="11976099" cy="4877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41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2542844096"/>
                    </a:ext>
                  </a:extLst>
                </a:gridCol>
                <a:gridCol w="1311112">
                  <a:extLst>
                    <a:ext uri="{9D8B030D-6E8A-4147-A177-3AD203B41FA5}">
                      <a16:colId xmlns:a16="http://schemas.microsoft.com/office/drawing/2014/main" val="4184626205"/>
                    </a:ext>
                  </a:extLst>
                </a:gridCol>
                <a:gridCol w="1535060">
                  <a:extLst>
                    <a:ext uri="{9D8B030D-6E8A-4147-A177-3AD203B41FA5}">
                      <a16:colId xmlns:a16="http://schemas.microsoft.com/office/drawing/2014/main" val="2682899500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3206571074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423086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및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미국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Presbyterian College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리투아니아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University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of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Applied Social Sciences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프랑스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브루고뉴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바탄주립대학</a:t>
                      </a:r>
                      <a:endParaRPr lang="en-US" altLang="ko-KR" sz="1100" baseline="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(BPSU)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데라살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(De La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Salle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오키나와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국제대학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산동대학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위해분교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상해동화대학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95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7.22(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</a:t>
                      </a:r>
                      <a:r>
                        <a:rPr lang="en-US" altLang="ko-KR" sz="1100" smtClean="0">
                          <a:solidFill>
                            <a:sysClr val="windowText" lastClr="000000"/>
                          </a:solidFill>
                        </a:rPr>
                        <a:t>8.16(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6.30(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)-8.03(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7.01(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)-7.19(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/3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6.29(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)-8.10(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6.22(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)–7.20(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7.1(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)-7.20(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7.9(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)-8.2(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7.16(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)-8.9(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1464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지원액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\2,900,000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 강의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기숙사와 식비 일부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체험활동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공항픽업 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\850,000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 강의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체험활동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공항픽업 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ysClr val="windowText" lastClr="000000"/>
                          </a:solidFill>
                        </a:rPr>
                        <a:t>￦</a:t>
                      </a:r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1,000,000</a:t>
                      </a:r>
                    </a:p>
                    <a:p>
                      <a:pPr algn="ctr" latinLnBrk="1"/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기숙사비 일부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\2,800,000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일부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비자발급비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문화체험비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 일부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현지비용일부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\1,460,800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일부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현지비용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 일부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ysClr val="windowText" lastClr="000000"/>
                          </a:solidFill>
                        </a:rPr>
                        <a:t>￦</a:t>
                      </a:r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1,250,000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 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조식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문화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체험비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\1,000,000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주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회 문화강좌 및 문화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체험비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\</a:t>
                      </a:r>
                      <a:r>
                        <a:rPr lang="en-US" altLang="ko-KR" sz="1100" b="1" dirty="0" smtClean="0">
                          <a:solidFill>
                            <a:sysClr val="windowText" lastClr="000000"/>
                          </a:solidFill>
                        </a:rPr>
                        <a:t>1,050,000</a:t>
                      </a:r>
                    </a:p>
                    <a:p>
                      <a:pPr algn="ct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접수비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문화강좌 및 문화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체험비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3632"/>
                  </a:ext>
                </a:extLst>
              </a:tr>
              <a:tr h="1001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공항이동교통비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공항이동교통비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입실 보증금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퇴실 시 환불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공항이동교통비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공항이동교통비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비자발급비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기숙사관리비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조식제외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왕복항공권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44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332</Words>
  <Application>Microsoft Office PowerPoint</Application>
  <PresentationFormat>와이드스크린</PresentationFormat>
  <Paragraphs>120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78</cp:revision>
  <cp:lastPrinted>2019-04-08T01:31:17Z</cp:lastPrinted>
  <dcterms:created xsi:type="dcterms:W3CDTF">2018-03-29T02:47:47Z</dcterms:created>
  <dcterms:modified xsi:type="dcterms:W3CDTF">2019-04-11T00:10:34Z</dcterms:modified>
</cp:coreProperties>
</file>