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9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22BD"/>
    <a:srgbClr val="094CE1"/>
    <a:srgbClr val="005296"/>
    <a:srgbClr val="0068BF"/>
    <a:srgbClr val="B7DEFF"/>
    <a:srgbClr val="C2D7E2"/>
    <a:srgbClr val="9FD4FF"/>
    <a:srgbClr val="ABD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113" d="100"/>
          <a:sy n="113" d="100"/>
        </p:scale>
        <p:origin x="-948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857C5-523D-4F37-ADA2-AAED43AEDA2C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6FDE2F-08AF-4DC9-A3D3-9DD9ECDC1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6954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712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7736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1671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5026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0408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613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0896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702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7423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011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039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99E1E-0104-4342-A7B7-9614694C4EC8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6237312"/>
            <a:ext cx="2005013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57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5536" y="388977"/>
            <a:ext cx="7920880" cy="56323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ko-KR" altLang="en-US" sz="9600" b="1" cap="all" dirty="0" smtClean="0">
                <a:ln w="9000" cmpd="sng">
                  <a:noFill/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다</a:t>
            </a:r>
            <a:r>
              <a:rPr lang="ko-KR" alt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ko-KR" altLang="en-US" sz="5400" b="1" dirty="0" smtClean="0">
                <a:ln w="12700">
                  <a:noFill/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HY견고딕" pitchFamily="18" charset="-127"/>
              </a:rPr>
              <a:t>전공 이수를 통해 </a:t>
            </a:r>
            <a:r>
              <a:rPr lang="en-US" altLang="ko-KR" sz="44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altLang="ko-KR" sz="44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altLang="ko-KR" sz="4400" b="1" cap="all" dirty="0" smtClean="0">
                <a:ln w="9000" cmpd="sng">
                  <a:noFill/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  </a:t>
            </a:r>
            <a:r>
              <a:rPr lang="ko-KR" altLang="en-US" sz="8800" b="1" cap="all" dirty="0" smtClean="0">
                <a:ln w="9000" cmpd="sng">
                  <a:noFill/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다</a:t>
            </a:r>
            <a:r>
              <a:rPr lang="ko-KR" alt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ko-KR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양하게 배우고</a:t>
            </a:r>
            <a:endParaRPr lang="en-US" altLang="ko-KR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4400" b="1" cap="all" dirty="0" smtClean="0">
                <a:ln w="9000" cmpd="sng">
                  <a:noFill/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  <a:r>
              <a:rPr lang="ko-KR" altLang="en-US" sz="8800" b="1" cap="all" dirty="0" err="1" smtClean="0">
                <a:ln w="9000" cmpd="sng">
                  <a:noFill/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익</a:t>
            </a:r>
            <a:r>
              <a:rPr lang="ko-KR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ko-KR" altLang="en-US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혀서</a:t>
            </a:r>
            <a:r>
              <a:rPr lang="ko-KR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취업</a:t>
            </a:r>
            <a:endParaRPr lang="en-US" altLang="ko-KR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8800" b="1" cap="all" dirty="0" smtClean="0">
                <a:ln w="9000" cmpd="sng">
                  <a:noFill/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선</a:t>
            </a:r>
            <a:r>
              <a:rPr lang="ko-KR" alt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ko-KR" altLang="en-US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택의</a:t>
            </a:r>
            <a:r>
              <a:rPr lang="ko-KR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폭을 넓히자</a:t>
            </a:r>
            <a:endParaRPr lang="en-US" altLang="ko-KR" sz="6000" spc="-300" dirty="0" smtClean="0">
              <a:ln w="12700">
                <a:solidFill>
                  <a:srgbClr val="7030A0"/>
                </a:solidFill>
                <a:prstDash val="solid"/>
              </a:ln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17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20973511">
            <a:off x="975716" y="624313"/>
            <a:ext cx="293221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600" dirty="0" smtClean="0">
                <a:solidFill>
                  <a:srgbClr val="0068BF"/>
                </a:solidFill>
                <a:effectLst>
                  <a:glow rad="1270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손글씨 펜" pitchFamily="66" charset="-127"/>
                <a:ea typeface="나눔손글씨 펜" pitchFamily="66" charset="-127"/>
              </a:rPr>
              <a:t>2017-2</a:t>
            </a:r>
            <a:r>
              <a:rPr lang="ko-KR" altLang="en-US" sz="6600" dirty="0" smtClean="0">
                <a:solidFill>
                  <a:srgbClr val="0068BF"/>
                </a:solidFill>
                <a:effectLst>
                  <a:glow rad="1270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손글씨 펜" pitchFamily="66" charset="-127"/>
                <a:ea typeface="나눔손글씨 펜" pitchFamily="66" charset="-127"/>
              </a:rPr>
              <a:t>학기</a:t>
            </a:r>
            <a:endParaRPr lang="ko-KR" altLang="en-US" sz="6600" dirty="0">
              <a:solidFill>
                <a:srgbClr val="0068BF"/>
              </a:solidFill>
              <a:effectLst>
                <a:glow rad="127000">
                  <a:schemeClr val="bg1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3700" y="1988840"/>
            <a:ext cx="76226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0" dirty="0" err="1" smtClean="0">
                <a:solidFill>
                  <a:srgbClr val="0322BD"/>
                </a:solidFill>
                <a:effectLst>
                  <a:glow rad="1270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다전공</a:t>
            </a:r>
            <a:r>
              <a:rPr lang="ko-KR" altLang="en-US" sz="4000" dirty="0" smtClean="0">
                <a:solidFill>
                  <a:srgbClr val="0322BD"/>
                </a:solidFill>
                <a:effectLst>
                  <a:glow rad="1270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신청 및 포기 신청 기간</a:t>
            </a:r>
            <a:endParaRPr lang="ko-KR" altLang="en-US" sz="4000" dirty="0">
              <a:solidFill>
                <a:srgbClr val="0322BD"/>
              </a:solidFill>
              <a:effectLst>
                <a:glow rad="127000">
                  <a:schemeClr val="bg1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8516" y="2852936"/>
            <a:ext cx="871296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endParaRPr lang="en-US" altLang="ko-KR" sz="3600" b="1" dirty="0" smtClean="0">
              <a:solidFill>
                <a:schemeClr val="accent6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3200" b="1" dirty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200" b="1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</a:t>
            </a:r>
            <a:r>
              <a:rPr lang="en-US" altLang="ko-KR" sz="3200" b="1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2017</a:t>
            </a:r>
            <a:r>
              <a:rPr lang="ko-KR" altLang="en-US" sz="3200" b="1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en-US" altLang="ko-KR" sz="3200" b="1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</a:t>
            </a:r>
            <a:r>
              <a:rPr lang="ko-KR" altLang="en-US" sz="3200" b="1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월 </a:t>
            </a:r>
            <a:r>
              <a:rPr lang="en-US" altLang="ko-KR" sz="3200" b="1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3200" b="1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</a:t>
            </a:r>
            <a:r>
              <a:rPr lang="en-US" altLang="ko-KR" sz="3200" b="1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200" b="1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</a:t>
            </a:r>
            <a:r>
              <a:rPr lang="en-US" altLang="ko-KR" sz="3200" b="1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en-US" altLang="ko-KR" sz="3200" b="1" dirty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~ </a:t>
            </a:r>
            <a:r>
              <a:rPr lang="en-US" altLang="ko-KR" sz="3200" b="1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</a:t>
            </a:r>
            <a:r>
              <a:rPr lang="ko-KR" altLang="en-US" sz="3200" b="1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월 </a:t>
            </a:r>
            <a:r>
              <a:rPr lang="en-US" altLang="ko-KR" sz="3200" b="1" dirty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7</a:t>
            </a:r>
            <a:r>
              <a:rPr lang="ko-KR" altLang="en-US" sz="3200" b="1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</a:t>
            </a:r>
            <a:r>
              <a:rPr lang="en-US" altLang="ko-KR" sz="3200" b="1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200" b="1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</a:t>
            </a:r>
            <a:r>
              <a:rPr lang="en-US" altLang="ko-KR" sz="3200" b="1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en-US" altLang="ko-KR" sz="3600" b="1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  <a:p>
            <a:r>
              <a:rPr lang="en-US" altLang="ko-KR" sz="32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</a:t>
            </a:r>
          </a:p>
          <a:p>
            <a:r>
              <a:rPr lang="en-US" altLang="ko-KR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2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</a:t>
            </a:r>
            <a:r>
              <a:rPr lang="en-US" altLang="ko-KR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&lt;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자세한 사항은 </a:t>
            </a:r>
            <a:r>
              <a:rPr lang="ko-KR" altLang="en-US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한남대학교 공식 홈페이지 학사공지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참고</a:t>
            </a:r>
            <a:r>
              <a:rPr lang="en-US" altLang="ko-KR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  <a:p>
            <a:pPr algn="ctr"/>
            <a:endParaRPr lang="en-US" altLang="ko-KR" sz="2400" b="1" dirty="0">
              <a:solidFill>
                <a:srgbClr val="C0000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algn="ctr"/>
            <a:r>
              <a:rPr lang="ko-KR" altLang="en-US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문의처 </a:t>
            </a:r>
            <a:r>
              <a:rPr lang="en-US" altLang="ko-KR" sz="24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2400" b="1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학사관리팀</a:t>
            </a:r>
            <a:r>
              <a:rPr lang="ko-KR" altLang="en-US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(629 </a:t>
            </a:r>
            <a:r>
              <a:rPr lang="en-US" altLang="ko-KR" sz="24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– </a:t>
            </a:r>
            <a:r>
              <a:rPr lang="en-US" altLang="ko-KR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7248) </a:t>
            </a:r>
            <a:endParaRPr lang="ko-KR" altLang="en-US" sz="24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20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HY산B" pitchFamily="18" charset="-127"/>
                <a:ea typeface="HY산B" pitchFamily="18" charset="-127"/>
                <a:cs typeface="Tahoma" pitchFamily="34" charset="0"/>
              </a:rPr>
              <a:t> </a:t>
            </a:r>
            <a:endParaRPr lang="ko-KR" altLang="en-US" sz="20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latin typeface="HY산B" pitchFamily="18" charset="-127"/>
              <a:ea typeface="HY산B" pitchFamily="18" charset="-127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14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52</Words>
  <Application>Microsoft Office PowerPoint</Application>
  <PresentationFormat>화면 슬라이드 쇼(4:3)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auney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HNU</cp:lastModifiedBy>
  <cp:revision>7</cp:revision>
  <dcterms:created xsi:type="dcterms:W3CDTF">2013-05-24T23:34:01Z</dcterms:created>
  <dcterms:modified xsi:type="dcterms:W3CDTF">2017-05-17T04:38:00Z</dcterms:modified>
</cp:coreProperties>
</file>